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tags/tag8.xml" ContentType="application/vnd.openxmlformats-officedocument.presentationml.tags+xml"/>
  <Override PartName="/ppt/slides/slide36.xml" ContentType="application/vnd.openxmlformats-officedocument.presentationml.slide+xml"/>
  <Override PartName="/ppt/charts/style22.xml" ContentType="application/vnd.ms-office.chartstyle+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olors2.xml" ContentType="application/vnd.ms-office.chartcolorstyle+xml"/>
  <Override PartName="/ppt/charts/colors23.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docProps/custom.xml" ContentType="application/vnd.openxmlformats-officedocument.custom-properties+xml"/>
  <Override PartName="/ppt/charts/colors30.xml" ContentType="application/vnd.ms-office.chartcolorstyle+xml"/>
  <Override PartName="/ppt/charts/colors12.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tags/tag12.xml" ContentType="application/vnd.openxmlformats-officedocument.presentationml.tags+xml"/>
  <Override PartName="/ppt/changesInfos/changesInfo1.xml" ContentType="application/vnd.ms-powerpoint.changesinfo+xml"/>
  <Override PartName="/ppt/charts/style5.xml" ContentType="application/vnd.ms-office.chartstyle+xml"/>
  <Override PartName="/ppt/charts/style27.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charts/style16.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charts/style1.xml" ContentType="application/vnd.ms-office.chartstyle+xml"/>
  <Override PartName="/ppt/charts/style23.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charts/chart18.xml" ContentType="application/vnd.openxmlformats-officedocument.drawingml.chart+xml"/>
  <Override PartName="/ppt/charts/style30.xml" ContentType="application/vnd.ms-office.chartstyle+xml"/>
  <Override PartName="/ppt/revisionInfo.xml" ContentType="application/vnd.ms-powerpoint.revisioninfo+xml"/>
  <Override PartName="/ppt/charts/colors7.xml" ContentType="application/vnd.ms-office.chartcolorstyle+xml"/>
  <Override PartName="/ppt/charts/style12.xml" ContentType="application/vnd.ms-office.chartstyle+xml"/>
  <Override PartName="/ppt/charts/colors28.xml" ContentType="application/vnd.ms-office.chartcolorstyle+xml"/>
  <Override PartName="/ppt/charts/colors1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charts/colors24.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Default Extension="wdp" ContentType="image/vnd.ms-photo"/>
  <Override PartName="/ppt/charts/colors31.xml" ContentType="application/vnd.ms-office.chartcolorstyle+xml"/>
  <Override PartName="/ppt/slideLayouts/slideLayout10.xml" ContentType="application/vnd.openxmlformats-officedocument.presentationml.slideLayout+xml"/>
  <Default Extension="gif" ContentType="image/gif"/>
  <Override PartName="/ppt/charts/chart10.xml" ContentType="application/vnd.openxmlformats-officedocument.drawingml.chart+xml"/>
  <Override PartName="/ppt/charts/colors20.xml" ContentType="application/vnd.ms-office.chartcolorstyle+xml"/>
  <Override PartName="/ppt/charts/chart4.xml" ContentType="application/vnd.openxmlformats-officedocument.drawingml.chart+xml"/>
  <Override PartName="/ppt/tags/tag13.xml" ContentType="application/vnd.openxmlformats-officedocument.presentationml.tags+xml"/>
  <Override PartName="/ppt/charts/style28.xml" ContentType="application/vnd.ms-office.chartstyle+xml"/>
  <Override PartName="/ppt/charts/style6.xml" ContentType="application/vnd.ms-office.chartstyle+xml"/>
  <Override PartName="/ppt/webextensions/webextension1.xml" ContentType="application/vnd.ms-office.webextension+xml"/>
  <Override PartName="/ppt/notesSlides/notesSlide4.xml" ContentType="application/vnd.openxmlformats-officedocument.presentationml.notesSlide+xml"/>
  <Override PartName="/docProps/core.xml" ContentType="application/vnd.openxmlformats-package.core-properties+xml"/>
  <Override PartName="/ppt/webextensions/taskpanes.xml" ContentType="application/vnd.ms-office.webextensiontaskpanes+xml"/>
  <Override PartName="/ppt/charts/style17.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Default Extension="svg" ContentType="image/svg+xml"/>
  <Override PartName="/ppt/charts/colors29.xml" ContentType="application/vnd.ms-office.chartcolorstyle+xml"/>
  <Override PartName="/ppt/charts/style2.xml" ContentType="application/vnd.ms-office.chartstyle+xml"/>
  <Override PartName="/ppt/charts/colors8.xml" ContentType="application/vnd.ms-office.chartcolorstyle+xml"/>
  <Override PartName="/ppt/charts/style24.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charts/colors18.xml" ContentType="application/vnd.ms-office.chartcolorstyle+xml"/>
  <Override PartName="/ppt/charts/style13.xml" ContentType="application/vnd.ms-office.chartstyle+xml"/>
  <Override PartName="/ppt/charts/style31.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Override PartName="/ppt/charts/chart26.xml" ContentType="application/vnd.openxmlformats-officedocument.drawingml.chart+xml"/>
  <Override PartName="/ppt/charts/colors4.xml" ContentType="application/vnd.ms-office.chartcolorstyle+xml"/>
  <Override PartName="/ppt/charts/colors25.xml" ContentType="application/vnd.ms-office.chartcolorstyle+xml"/>
  <Override PartName="/ppt/charts/style20.xml" ContentType="application/vnd.ms-office.chartstyl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charts/colors32.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olors21.xml" ContentType="application/vnd.ms-office.chartcolorstyle+xml"/>
  <Override PartName="/ppt/charts/style29.xml" ContentType="application/vnd.ms-office.chartstyle+xml"/>
  <Override PartName="/ppt/charts/colors10.xml" ContentType="application/vnd.ms-office.chartcolorstyle+xml"/>
  <Override PartName="/ppt/charts/style7.xml" ContentType="application/vnd.ms-office.chartstyle+xml"/>
  <Override PartName="/ppt/charts/chart5.xml" ContentType="application/vnd.openxmlformats-officedocument.drawingml.chart+xml"/>
  <Override PartName="/ppt/charts/style18.xml" ContentType="application/vnd.ms-office.chart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charts/style25.xml" ContentType="application/vnd.ms-office.chartstyle+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4.xml" ContentType="application/vnd.ms-office.chartstyle+xml"/>
  <Override PartName="/ppt/charts/style32.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style21.xml" ContentType="application/vnd.ms-office.chartstyle+xml"/>
  <Override PartName="/ppt/charts/colors19.xml" ContentType="application/vnd.ms-office.chartcolorstyl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heme/themeOverride4.xml" ContentType="application/vnd.openxmlformats-officedocument.themeOverride+xml"/>
  <Override PartName="/ppt/charts/chart16.xml" ContentType="application/vnd.openxmlformats-officedocument.drawingml.chart+xml"/>
  <Override PartName="/ppt/charts/style10.xml" ContentType="application/vnd.ms-office.chartstyle+xml"/>
  <Override PartName="/ppt/charts/colors5.xml" ContentType="application/vnd.ms-office.chartcolorstyle+xml"/>
  <Override PartName="/ppt/charts/colors26.xml" ContentType="application/vnd.ms-office.chartcolor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authors.xml" ContentType="application/vnd.ms-powerpoint.authors+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2.xml" ContentType="application/vnd.ms-office.chartcolorstyle+xml"/>
  <Override PartName="/ppt/charts/chart6.xml" ContentType="application/vnd.openxmlformats-officedocument.drawingml.chart+xml"/>
  <Override PartName="/ppt/charts/style8.xml" ContentType="application/vnd.ms-office.chartstyle+xml"/>
  <Override PartName="/ppt/charts/style19.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ags/tag11.xml" ContentType="application/vnd.openxmlformats-officedocument.presentationml.tags+xml"/>
  <Override PartName="/ppt/charts/chartEx1.xml" ContentType="application/vnd.ms-office.chartex+xml"/>
  <Override PartName="/ppt/charts/style4.xml" ContentType="application/vnd.ms-office.chartstyle+xml"/>
  <Override PartName="/ppt/charts/style26.xml" ContentType="application/vnd.ms-office.chartstyle+xml"/>
  <Override PartName="/ppt/slides/slide29.xml" ContentType="application/vnd.openxmlformats-officedocument.presentationml.slide+xml"/>
  <Override PartName="/ppt/charts/style15.xml" ContentType="application/vnd.ms-office.chartstyl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charts/colors27.xml" ContentType="application/vnd.ms-office.chartcolorstyle+xml"/>
  <Override PartName="/ppt/theme/theme1.xml" ContentType="application/vnd.openxmlformats-officedocument.theme+xml"/>
  <Override PartName="/ppt/charts/chart17.xml" ContentType="application/vnd.openxmlformats-officedocument.drawingml.chart+xml"/>
  <Override PartName="/ppt/charts/colors1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347" r:id="rId5"/>
    <p:sldId id="348" r:id="rId6"/>
    <p:sldId id="351" r:id="rId7"/>
    <p:sldId id="342" r:id="rId8"/>
    <p:sldId id="4440" r:id="rId9"/>
    <p:sldId id="410" r:id="rId10"/>
    <p:sldId id="4438" r:id="rId11"/>
    <p:sldId id="417" r:id="rId12"/>
    <p:sldId id="391" r:id="rId13"/>
    <p:sldId id="395" r:id="rId14"/>
    <p:sldId id="4424" r:id="rId15"/>
    <p:sldId id="4430" r:id="rId16"/>
    <p:sldId id="4443" r:id="rId17"/>
    <p:sldId id="4442" r:id="rId18"/>
    <p:sldId id="390" r:id="rId19"/>
    <p:sldId id="359" r:id="rId20"/>
    <p:sldId id="4445" r:id="rId21"/>
    <p:sldId id="360" r:id="rId22"/>
    <p:sldId id="355" r:id="rId23"/>
    <p:sldId id="397" r:id="rId24"/>
    <p:sldId id="4428" r:id="rId25"/>
    <p:sldId id="4446" r:id="rId26"/>
    <p:sldId id="413" r:id="rId27"/>
    <p:sldId id="392" r:id="rId28"/>
    <p:sldId id="384" r:id="rId29"/>
    <p:sldId id="4444" r:id="rId30"/>
    <p:sldId id="394" r:id="rId31"/>
    <p:sldId id="385" r:id="rId32"/>
    <p:sldId id="4447" r:id="rId33"/>
    <p:sldId id="386" r:id="rId34"/>
    <p:sldId id="416" r:id="rId35"/>
    <p:sldId id="408" r:id="rId36"/>
    <p:sldId id="374" r:id="rId37"/>
    <p:sldId id="373" r:id="rId38"/>
    <p:sldId id="4432" r:id="rId39"/>
    <p:sldId id="370" r:id="rId40"/>
    <p:sldId id="393" r:id="rId41"/>
    <p:sldId id="387" r:id="rId42"/>
    <p:sldId id="388" r:id="rId43"/>
    <p:sldId id="34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6" userDrawn="1">
          <p15:clr>
            <a:srgbClr val="A4A3A4"/>
          </p15:clr>
        </p15:guide>
        <p15:guide id="2" pos="211" userDrawn="1">
          <p15:clr>
            <a:srgbClr val="A4A3A4"/>
          </p15:clr>
        </p15:guide>
        <p15:guide id="4" pos="347" userDrawn="1">
          <p15:clr>
            <a:srgbClr val="A4A3A4"/>
          </p15:clr>
        </p15:guide>
        <p15:guide id="5" pos="7401" userDrawn="1">
          <p15:clr>
            <a:srgbClr val="A4A3A4"/>
          </p15:clr>
        </p15:guide>
        <p15:guide id="6" pos="393" userDrawn="1">
          <p15:clr>
            <a:srgbClr val="A4A3A4"/>
          </p15:clr>
        </p15:guide>
        <p15:guide id="7" pos="37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5D6E04-6C6F-18CE-A888-AF7EB9062837}" name="Rakesh Arora" initials="RA" userId="S::rakesh@goindiaadvisors.com::1a7fbba5-edf4-4b34-9006-5b1bd49beb90" providerId="AD"/>
  <p188:author id="{486D1129-4362-D72B-C16A-815F3C4F73C4}" name="Priya Sen" initials="PS" userId="S::priya@goindiaadvisors.com::d0dec445-c1d5-4c32-a8cf-249aed965658" providerId="AD"/>
  <p188:author id="{33241D63-261A-A290-05F8-7EE95CEBB778}" name="Priya Sen" initials="PS" userId="S::priya@GoIndiaAdvisors.com::d0dec445-c1d5-4c32-a8cf-249aed965658" providerId="AD"/>
  <p188:author id="{1C4ECDAC-655C-282C-8A66-5357C9FF5A11}" name="Vishal Mehta" initials="VM" userId="bbb877b7f0eff082" providerId="Windows Live"/>
  <p188:author id="{F3BAABC0-2049-AF94-11CF-8AE31AA9ECD7}" name="Pooja Sharma" initials="PS" userId="0ba242c5e456a1fd" providerId="Windows Live"/>
  <p188:author id="{65A0A5DD-1E2E-2816-C8B0-051547C979ED}" name="Nikhar" initials="Ni" userId="S::nikhar@goindiaadvisors.com::af324994-aeb6-4e1d-b691-48c9f06a0c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4780"/>
    <a:srgbClr val="7FABEC"/>
    <a:srgbClr val="4472C4"/>
    <a:srgbClr val="8FAADC"/>
    <a:srgbClr val="286EB2"/>
    <a:srgbClr val="7AB4DC"/>
    <a:srgbClr val="6F89BB"/>
    <a:srgbClr val="797595"/>
    <a:srgbClr val="BEDCF2"/>
    <a:srgbClr val="2349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AF741-DE7F-4E49-BD36-F92BED585300}" v="162" dt="2024-11-08T06:40:46.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1616"/>
        <p:guide pos="211"/>
        <p:guide pos="347"/>
        <p:guide pos="7401"/>
        <p:guide pos="393"/>
        <p:guide pos="372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 Sen" userId="S::priya@goindiaadvisors.com::d0dec445-c1d5-4c32-a8cf-249aed965658" providerId="AD" clId="Web-{27492E30-FC17-F374-D2A2-0B7CEBA0A0AE}"/>
    <pc:docChg chg="mod modSld">
      <pc:chgData name="Priya Sen" userId="S::priya@goindiaadvisors.com::d0dec445-c1d5-4c32-a8cf-249aed965658" providerId="AD" clId="Web-{27492E30-FC17-F374-D2A2-0B7CEBA0A0AE}" dt="2024-09-22T17:02:41.154" v="23" actId="20577"/>
      <pc:docMkLst>
        <pc:docMk/>
      </pc:docMkLst>
      <pc:sldChg chg="modSp">
        <pc:chgData name="Priya Sen" userId="S::priya@goindiaadvisors.com::d0dec445-c1d5-4c32-a8cf-249aed965658" providerId="AD" clId="Web-{27492E30-FC17-F374-D2A2-0B7CEBA0A0AE}" dt="2024-09-22T17:02:41.154" v="23" actId="20577"/>
        <pc:sldMkLst>
          <pc:docMk/>
          <pc:sldMk cId="2110434591" sldId="373"/>
        </pc:sldMkLst>
        <pc:spChg chg="mod">
          <ac:chgData name="Priya Sen" userId="S::priya@goindiaadvisors.com::d0dec445-c1d5-4c32-a8cf-249aed965658" providerId="AD" clId="Web-{27492E30-FC17-F374-D2A2-0B7CEBA0A0AE}" dt="2024-09-22T17:02:41.154" v="23" actId="20577"/>
          <ac:spMkLst>
            <pc:docMk/>
            <pc:sldMk cId="2110434591" sldId="373"/>
            <ac:spMk id="119" creationId="{00000000-0000-0000-0000-000000000000}"/>
          </ac:spMkLst>
        </pc:spChg>
      </pc:sldChg>
      <pc:sldChg chg="modSp">
        <pc:chgData name="Priya Sen" userId="S::priya@goindiaadvisors.com::d0dec445-c1d5-4c32-a8cf-249aed965658" providerId="AD" clId="Web-{27492E30-FC17-F374-D2A2-0B7CEBA0A0AE}" dt="2024-09-22T16:46:49.505" v="2" actId="20577"/>
        <pc:sldMkLst>
          <pc:docMk/>
          <pc:sldMk cId="1882199876" sldId="410"/>
        </pc:sldMkLst>
        <pc:spChg chg="mod">
          <ac:chgData name="Priya Sen" userId="S::priya@goindiaadvisors.com::d0dec445-c1d5-4c32-a8cf-249aed965658" providerId="AD" clId="Web-{27492E30-FC17-F374-D2A2-0B7CEBA0A0AE}" dt="2024-09-22T16:46:49.505" v="2" actId="20577"/>
          <ac:spMkLst>
            <pc:docMk/>
            <pc:sldMk cId="1882199876" sldId="410"/>
            <ac:spMk id="20" creationId="{F785EBD4-CA29-B2C3-12B1-AEC31DA8B81E}"/>
          </ac:spMkLst>
        </pc:spChg>
      </pc:sldChg>
      <pc:sldChg chg="modSp">
        <pc:chgData name="Priya Sen" userId="S::priya@goindiaadvisors.com::d0dec445-c1d5-4c32-a8cf-249aed965658" providerId="AD" clId="Web-{27492E30-FC17-F374-D2A2-0B7CEBA0A0AE}" dt="2024-09-22T16:52:04.718" v="6" actId="20577"/>
        <pc:sldMkLst>
          <pc:docMk/>
          <pc:sldMk cId="421301746" sldId="417"/>
        </pc:sldMkLst>
        <pc:spChg chg="mod">
          <ac:chgData name="Priya Sen" userId="S::priya@goindiaadvisors.com::d0dec445-c1d5-4c32-a8cf-249aed965658" providerId="AD" clId="Web-{27492E30-FC17-F374-D2A2-0B7CEBA0A0AE}" dt="2024-09-22T16:52:04.718" v="6" actId="20577"/>
          <ac:spMkLst>
            <pc:docMk/>
            <pc:sldMk cId="421301746" sldId="417"/>
            <ac:spMk id="24" creationId="{9810D31E-0107-55E9-65E9-BE644EB15DBE}"/>
          </ac:spMkLst>
        </pc:spChg>
      </pc:sldChg>
      <pc:sldChg chg="modSp">
        <pc:chgData name="Priya Sen" userId="S::priya@goindiaadvisors.com::d0dec445-c1d5-4c32-a8cf-249aed965658" providerId="AD" clId="Web-{27492E30-FC17-F374-D2A2-0B7CEBA0A0AE}" dt="2024-09-22T16:57:18.735" v="20" actId="20577"/>
        <pc:sldMkLst>
          <pc:docMk/>
          <pc:sldMk cId="3980440694" sldId="4430"/>
        </pc:sldMkLst>
        <pc:spChg chg="mod">
          <ac:chgData name="Priya Sen" userId="S::priya@goindiaadvisors.com::d0dec445-c1d5-4c32-a8cf-249aed965658" providerId="AD" clId="Web-{27492E30-FC17-F374-D2A2-0B7CEBA0A0AE}" dt="2024-09-22T16:57:18.735" v="20" actId="20577"/>
          <ac:spMkLst>
            <pc:docMk/>
            <pc:sldMk cId="3980440694" sldId="4430"/>
            <ac:spMk id="50" creationId="{F8D3A96B-8536-0D3E-3E89-5C33B6A577B9}"/>
          </ac:spMkLst>
        </pc:spChg>
      </pc:sldChg>
      <pc:sldChg chg="modSp">
        <pc:chgData name="Priya Sen" userId="S::priya@goindiaadvisors.com::d0dec445-c1d5-4c32-a8cf-249aed965658" providerId="AD" clId="Web-{27492E30-FC17-F374-D2A2-0B7CEBA0A0AE}" dt="2024-09-22T16:50:50.372" v="5" actId="20577"/>
        <pc:sldMkLst>
          <pc:docMk/>
          <pc:sldMk cId="3801575115" sldId="4438"/>
        </pc:sldMkLst>
        <pc:spChg chg="mod">
          <ac:chgData name="Priya Sen" userId="S::priya@goindiaadvisors.com::d0dec445-c1d5-4c32-a8cf-249aed965658" providerId="AD" clId="Web-{27492E30-FC17-F374-D2A2-0B7CEBA0A0AE}" dt="2024-09-22T16:50:20.887" v="4" actId="20577"/>
          <ac:spMkLst>
            <pc:docMk/>
            <pc:sldMk cId="3801575115" sldId="4438"/>
            <ac:spMk id="244" creationId="{039ECC8F-3998-666E-3643-3B0F96C7DC32}"/>
          </ac:spMkLst>
        </pc:spChg>
        <pc:spChg chg="mod">
          <ac:chgData name="Priya Sen" userId="S::priya@goindiaadvisors.com::d0dec445-c1d5-4c32-a8cf-249aed965658" providerId="AD" clId="Web-{27492E30-FC17-F374-D2A2-0B7CEBA0A0AE}" dt="2024-09-22T16:50:50.372" v="5" actId="20577"/>
          <ac:spMkLst>
            <pc:docMk/>
            <pc:sldMk cId="3801575115" sldId="4438"/>
            <ac:spMk id="258" creationId="{F0AC8B8E-69BF-9C89-063E-5047FFA446C1}"/>
          </ac:spMkLst>
        </pc:spChg>
      </pc:sldChg>
    </pc:docChg>
  </pc:docChgLst>
  <pc:docChgLst>
    <pc:chgData name="Paridhi Jagnani" userId="b0eb708c-827d-4fcc-b90f-eaf9a3526691" providerId="ADAL" clId="{4A0E9103-C061-407A-B225-E0DE892C4C97}"/>
    <pc:docChg chg="undo redo custSel addSld delSld modSld sldOrd delMainMaster">
      <pc:chgData name="Paridhi Jagnani" userId="b0eb708c-827d-4fcc-b90f-eaf9a3526691" providerId="ADAL" clId="{4A0E9103-C061-407A-B225-E0DE892C4C97}" dt="2024-11-05T06:29:08.315" v="3459" actId="27918"/>
      <pc:docMkLst>
        <pc:docMk/>
      </pc:docMkLst>
      <pc:sldChg chg="addSp modSp del">
        <pc:chgData name="Paridhi Jagnani" userId="b0eb708c-827d-4fcc-b90f-eaf9a3526691" providerId="ADAL" clId="{4A0E9103-C061-407A-B225-E0DE892C4C97}" dt="2024-10-23T09:35:01.283" v="1412" actId="47"/>
        <pc:sldMkLst>
          <pc:docMk/>
          <pc:sldMk cId="461636262" sldId="309"/>
        </pc:sldMkLst>
        <pc:spChg chg="mod">
          <ac:chgData name="Paridhi Jagnani" userId="b0eb708c-827d-4fcc-b90f-eaf9a3526691" providerId="ADAL" clId="{4A0E9103-C061-407A-B225-E0DE892C4C97}" dt="2024-10-23T09:34:42.844" v="1410" actId="164"/>
          <ac:spMkLst>
            <pc:docMk/>
            <pc:sldMk cId="461636262" sldId="309"/>
            <ac:spMk id="117" creationId="{7507830F-C9CE-4EDE-BB40-A45CD6B0611B}"/>
          </ac:spMkLst>
        </pc:spChg>
        <pc:spChg chg="mod">
          <ac:chgData name="Paridhi Jagnani" userId="b0eb708c-827d-4fcc-b90f-eaf9a3526691" providerId="ADAL" clId="{4A0E9103-C061-407A-B225-E0DE892C4C97}" dt="2024-10-23T09:34:42.844" v="1410" actId="164"/>
          <ac:spMkLst>
            <pc:docMk/>
            <pc:sldMk cId="461636262" sldId="309"/>
            <ac:spMk id="118" creationId="{9602A042-238B-4EFB-8539-8016108956EB}"/>
          </ac:spMkLst>
        </pc:spChg>
        <pc:spChg chg="mod">
          <ac:chgData name="Paridhi Jagnani" userId="b0eb708c-827d-4fcc-b90f-eaf9a3526691" providerId="ADAL" clId="{4A0E9103-C061-407A-B225-E0DE892C4C97}" dt="2024-10-23T09:34:42.844" v="1410" actId="164"/>
          <ac:spMkLst>
            <pc:docMk/>
            <pc:sldMk cId="461636262" sldId="309"/>
            <ac:spMk id="120" creationId="{6D4393C6-BF0E-4F75-A245-1915F1CB1A89}"/>
          </ac:spMkLst>
        </pc:spChg>
        <pc:spChg chg="mod">
          <ac:chgData name="Paridhi Jagnani" userId="b0eb708c-827d-4fcc-b90f-eaf9a3526691" providerId="ADAL" clId="{4A0E9103-C061-407A-B225-E0DE892C4C97}" dt="2024-10-23T09:34:42.844" v="1410" actId="164"/>
          <ac:spMkLst>
            <pc:docMk/>
            <pc:sldMk cId="461636262" sldId="309"/>
            <ac:spMk id="121" creationId="{D366BA71-068A-45AC-B1E3-B71EA32DEA3A}"/>
          </ac:spMkLst>
        </pc:spChg>
        <pc:grpChg chg="mod">
          <ac:chgData name="Paridhi Jagnani" userId="b0eb708c-827d-4fcc-b90f-eaf9a3526691" providerId="ADAL" clId="{4A0E9103-C061-407A-B225-E0DE892C4C97}" dt="2024-10-23T09:34:42.844" v="1410" actId="164"/>
          <ac:grpSpMkLst>
            <pc:docMk/>
            <pc:sldMk cId="461636262" sldId="309"/>
            <ac:grpSpMk id="3" creationId="{00000000-0000-0000-0000-000000000000}"/>
          </ac:grpSpMkLst>
        </pc:grpChg>
        <pc:grpChg chg="add mod">
          <ac:chgData name="Paridhi Jagnani" userId="b0eb708c-827d-4fcc-b90f-eaf9a3526691" providerId="ADAL" clId="{4A0E9103-C061-407A-B225-E0DE892C4C97}" dt="2024-10-23T09:34:42.844" v="1410" actId="164"/>
          <ac:grpSpMkLst>
            <pc:docMk/>
            <pc:sldMk cId="461636262" sldId="309"/>
            <ac:grpSpMk id="5" creationId="{2140BA7C-A6F3-1245-6ABA-701D62D5F32F}"/>
          </ac:grpSpMkLst>
        </pc:grpChg>
        <pc:picChg chg="mod">
          <ac:chgData name="Paridhi Jagnani" userId="b0eb708c-827d-4fcc-b90f-eaf9a3526691" providerId="ADAL" clId="{4A0E9103-C061-407A-B225-E0DE892C4C97}" dt="2024-10-23T09:34:42.844" v="1410" actId="164"/>
          <ac:picMkLst>
            <pc:docMk/>
            <pc:sldMk cId="461636262" sldId="309"/>
            <ac:picMk id="122" creationId="{9583B25A-868F-A561-F383-C4B35EF04536}"/>
          </ac:picMkLst>
        </pc:picChg>
        <pc:picChg chg="mod">
          <ac:chgData name="Paridhi Jagnani" userId="b0eb708c-827d-4fcc-b90f-eaf9a3526691" providerId="ADAL" clId="{4A0E9103-C061-407A-B225-E0DE892C4C97}" dt="2024-10-23T09:34:42.844" v="1410" actId="164"/>
          <ac:picMkLst>
            <pc:docMk/>
            <pc:sldMk cId="461636262" sldId="309"/>
            <ac:picMk id="123" creationId="{3E64F203-72FD-5CF1-2FC3-2705F337439A}"/>
          </ac:picMkLst>
        </pc:picChg>
        <pc:picChg chg="mod">
          <ac:chgData name="Paridhi Jagnani" userId="b0eb708c-827d-4fcc-b90f-eaf9a3526691" providerId="ADAL" clId="{4A0E9103-C061-407A-B225-E0DE892C4C97}" dt="2024-10-23T09:34:42.844" v="1410" actId="164"/>
          <ac:picMkLst>
            <pc:docMk/>
            <pc:sldMk cId="461636262" sldId="309"/>
            <ac:picMk id="124" creationId="{375CD004-9297-0EE6-E9F1-870F6CBD2074}"/>
          </ac:picMkLst>
        </pc:picChg>
        <pc:picChg chg="mod">
          <ac:chgData name="Paridhi Jagnani" userId="b0eb708c-827d-4fcc-b90f-eaf9a3526691" providerId="ADAL" clId="{4A0E9103-C061-407A-B225-E0DE892C4C97}" dt="2024-10-23T09:34:42.844" v="1410" actId="164"/>
          <ac:picMkLst>
            <pc:docMk/>
            <pc:sldMk cId="461636262" sldId="309"/>
            <ac:picMk id="125" creationId="{38844FB8-C5F1-0F9E-5633-62A6D7C58064}"/>
          </ac:picMkLst>
        </pc:picChg>
        <pc:picChg chg="mod">
          <ac:chgData name="Paridhi Jagnani" userId="b0eb708c-827d-4fcc-b90f-eaf9a3526691" providerId="ADAL" clId="{4A0E9103-C061-407A-B225-E0DE892C4C97}" dt="2024-10-23T09:34:42.844" v="1410" actId="164"/>
          <ac:picMkLst>
            <pc:docMk/>
            <pc:sldMk cId="461636262" sldId="309"/>
            <ac:picMk id="126" creationId="{55513D0E-6B9B-F8DA-5971-0BB6D9044195}"/>
          </ac:picMkLst>
        </pc:picChg>
        <pc:picChg chg="mod">
          <ac:chgData name="Paridhi Jagnani" userId="b0eb708c-827d-4fcc-b90f-eaf9a3526691" providerId="ADAL" clId="{4A0E9103-C061-407A-B225-E0DE892C4C97}" dt="2024-10-23T09:34:42.844" v="1410" actId="164"/>
          <ac:picMkLst>
            <pc:docMk/>
            <pc:sldMk cId="461636262" sldId="309"/>
            <ac:picMk id="127" creationId="{D931A97A-F066-4CFB-4A52-0DAAF61DAB69}"/>
          </ac:picMkLst>
        </pc:picChg>
        <pc:cxnChg chg="mod">
          <ac:chgData name="Paridhi Jagnani" userId="b0eb708c-827d-4fcc-b90f-eaf9a3526691" providerId="ADAL" clId="{4A0E9103-C061-407A-B225-E0DE892C4C97}" dt="2024-10-23T09:34:42.844" v="1410" actId="164"/>
          <ac:cxnSpMkLst>
            <pc:docMk/>
            <pc:sldMk cId="461636262" sldId="309"/>
            <ac:cxnSpMk id="119" creationId="{9DDB2FD8-31E9-4335-A487-FC7E876ACC67}"/>
          </ac:cxnSpMkLst>
        </pc:cxnChg>
      </pc:sldChg>
      <pc:sldChg chg="modSp mod">
        <pc:chgData name="Paridhi Jagnani" userId="b0eb708c-827d-4fcc-b90f-eaf9a3526691" providerId="ADAL" clId="{4A0E9103-C061-407A-B225-E0DE892C4C97}" dt="2024-10-28T09:12:39.094" v="1569" actId="20577"/>
        <pc:sldMkLst>
          <pc:docMk/>
          <pc:sldMk cId="2119591241" sldId="347"/>
        </pc:sldMkLst>
        <pc:spChg chg="mod">
          <ac:chgData name="Paridhi Jagnani" userId="b0eb708c-827d-4fcc-b90f-eaf9a3526691" providerId="ADAL" clId="{4A0E9103-C061-407A-B225-E0DE892C4C97}" dt="2024-10-28T09:12:39.094" v="1569" actId="20577"/>
          <ac:spMkLst>
            <pc:docMk/>
            <pc:sldMk cId="2119591241" sldId="347"/>
            <ac:spMk id="14" creationId="{00000000-0000-0000-0000-000000000000}"/>
          </ac:spMkLst>
        </pc:spChg>
      </pc:sldChg>
      <pc:sldChg chg="modSp mod">
        <pc:chgData name="Paridhi Jagnani" userId="b0eb708c-827d-4fcc-b90f-eaf9a3526691" providerId="ADAL" clId="{4A0E9103-C061-407A-B225-E0DE892C4C97}" dt="2024-10-29T04:36:10.601" v="1909" actId="20577"/>
        <pc:sldMkLst>
          <pc:docMk/>
          <pc:sldMk cId="3624120281" sldId="355"/>
        </pc:sldMkLst>
        <pc:spChg chg="mod">
          <ac:chgData name="Paridhi Jagnani" userId="b0eb708c-827d-4fcc-b90f-eaf9a3526691" providerId="ADAL" clId="{4A0E9103-C061-407A-B225-E0DE892C4C97}" dt="2024-10-29T04:36:10.601" v="1909" actId="20577"/>
          <ac:spMkLst>
            <pc:docMk/>
            <pc:sldMk cId="3624120281" sldId="355"/>
            <ac:spMk id="5" creationId="{9BB08E94-8DC0-458A-8216-A041749B1815}"/>
          </ac:spMkLst>
        </pc:spChg>
      </pc:sldChg>
      <pc:sldChg chg="modSp mod">
        <pc:chgData name="Paridhi Jagnani" userId="b0eb708c-827d-4fcc-b90f-eaf9a3526691" providerId="ADAL" clId="{4A0E9103-C061-407A-B225-E0DE892C4C97}" dt="2024-10-29T04:37:25.224" v="1928" actId="207"/>
        <pc:sldMkLst>
          <pc:docMk/>
          <pc:sldMk cId="2110434591" sldId="373"/>
        </pc:sldMkLst>
        <pc:spChg chg="mod">
          <ac:chgData name="Paridhi Jagnani" userId="b0eb708c-827d-4fcc-b90f-eaf9a3526691" providerId="ADAL" clId="{4A0E9103-C061-407A-B225-E0DE892C4C97}" dt="2024-10-29T04:37:25.224" v="1928" actId="207"/>
          <ac:spMkLst>
            <pc:docMk/>
            <pc:sldMk cId="2110434591" sldId="373"/>
            <ac:spMk id="132" creationId="{2F659DC1-836D-9E88-F9B1-6D26AFF07083}"/>
          </ac:spMkLst>
        </pc:spChg>
        <pc:spChg chg="mod">
          <ac:chgData name="Paridhi Jagnani" userId="b0eb708c-827d-4fcc-b90f-eaf9a3526691" providerId="ADAL" clId="{4A0E9103-C061-407A-B225-E0DE892C4C97}" dt="2024-10-29T04:37:17.924" v="1926" actId="207"/>
          <ac:spMkLst>
            <pc:docMk/>
            <pc:sldMk cId="2110434591" sldId="373"/>
            <ac:spMk id="134" creationId="{928BAC87-75A6-6F99-961D-FB5143142F33}"/>
          </ac:spMkLst>
        </pc:spChg>
        <pc:spChg chg="mod">
          <ac:chgData name="Paridhi Jagnani" userId="b0eb708c-827d-4fcc-b90f-eaf9a3526691" providerId="ADAL" clId="{4A0E9103-C061-407A-B225-E0DE892C4C97}" dt="2024-10-29T04:37:17.924" v="1926" actId="207"/>
          <ac:spMkLst>
            <pc:docMk/>
            <pc:sldMk cId="2110434591" sldId="373"/>
            <ac:spMk id="135" creationId="{7A4627F5-6FD6-B127-0DF5-5886909D3BAE}"/>
          </ac:spMkLst>
        </pc:spChg>
        <pc:grpChg chg="mod">
          <ac:chgData name="Paridhi Jagnani" userId="b0eb708c-827d-4fcc-b90f-eaf9a3526691" providerId="ADAL" clId="{4A0E9103-C061-407A-B225-E0DE892C4C97}" dt="2024-10-29T04:37:17.924" v="1926" actId="207"/>
          <ac:grpSpMkLst>
            <pc:docMk/>
            <pc:sldMk cId="2110434591" sldId="373"/>
            <ac:grpSpMk id="131" creationId="{F23DA00E-DF35-B9F7-A1CB-6DC95A4F0F3E}"/>
          </ac:grpSpMkLst>
        </pc:grpChg>
        <pc:grpChg chg="mod">
          <ac:chgData name="Paridhi Jagnani" userId="b0eb708c-827d-4fcc-b90f-eaf9a3526691" providerId="ADAL" clId="{4A0E9103-C061-407A-B225-E0DE892C4C97}" dt="2024-10-29T04:37:17.924" v="1926" actId="207"/>
          <ac:grpSpMkLst>
            <pc:docMk/>
            <pc:sldMk cId="2110434591" sldId="373"/>
            <ac:grpSpMk id="133" creationId="{D46EF5EA-DF6E-C78F-4269-67EC74DD19B1}"/>
          </ac:grpSpMkLst>
        </pc:grpChg>
      </pc:sldChg>
      <pc:sldChg chg="modSp mod">
        <pc:chgData name="Paridhi Jagnani" userId="b0eb708c-827d-4fcc-b90f-eaf9a3526691" providerId="ADAL" clId="{4A0E9103-C061-407A-B225-E0DE892C4C97}" dt="2024-10-29T04:36:27.131" v="1911" actId="20577"/>
        <pc:sldMkLst>
          <pc:docMk/>
          <pc:sldMk cId="2764963841" sldId="384"/>
        </pc:sldMkLst>
        <pc:spChg chg="mod">
          <ac:chgData name="Paridhi Jagnani" userId="b0eb708c-827d-4fcc-b90f-eaf9a3526691" providerId="ADAL" clId="{4A0E9103-C061-407A-B225-E0DE892C4C97}" dt="2024-10-29T04:36:27.131" v="1911" actId="20577"/>
          <ac:spMkLst>
            <pc:docMk/>
            <pc:sldMk cId="2764963841" sldId="384"/>
            <ac:spMk id="5" creationId="{9BB08E94-8DC0-458A-8216-A041749B1815}"/>
          </ac:spMkLst>
        </pc:spChg>
      </pc:sldChg>
      <pc:sldChg chg="modSp mod">
        <pc:chgData name="Paridhi Jagnani" userId="b0eb708c-827d-4fcc-b90f-eaf9a3526691" providerId="ADAL" clId="{4A0E9103-C061-407A-B225-E0DE892C4C97}" dt="2024-10-29T04:36:49.502" v="1920" actId="20577"/>
        <pc:sldMkLst>
          <pc:docMk/>
          <pc:sldMk cId="2743807320" sldId="385"/>
        </pc:sldMkLst>
        <pc:spChg chg="mod">
          <ac:chgData name="Paridhi Jagnani" userId="b0eb708c-827d-4fcc-b90f-eaf9a3526691" providerId="ADAL" clId="{4A0E9103-C061-407A-B225-E0DE892C4C97}" dt="2024-10-29T04:36:49.502" v="1920" actId="20577"/>
          <ac:spMkLst>
            <pc:docMk/>
            <pc:sldMk cId="2743807320" sldId="385"/>
            <ac:spMk id="50" creationId="{D982F15E-B388-49FC-B839-399A51BF4CCF}"/>
          </ac:spMkLst>
        </pc:spChg>
        <pc:graphicFrameChg chg="modGraphic">
          <ac:chgData name="Paridhi Jagnani" userId="b0eb708c-827d-4fcc-b90f-eaf9a3526691" providerId="ADAL" clId="{4A0E9103-C061-407A-B225-E0DE892C4C97}" dt="2024-10-09T09:35:23.121" v="1105" actId="20577"/>
          <ac:graphicFrameMkLst>
            <pc:docMk/>
            <pc:sldMk cId="2743807320" sldId="385"/>
            <ac:graphicFrameMk id="6" creationId="{00000000-0000-0000-0000-000000000000}"/>
          </ac:graphicFrameMkLst>
        </pc:graphicFrameChg>
      </pc:sldChg>
      <pc:sldChg chg="addSp modSp mod">
        <pc:chgData name="Paridhi Jagnani" userId="b0eb708c-827d-4fcc-b90f-eaf9a3526691" providerId="ADAL" clId="{4A0E9103-C061-407A-B225-E0DE892C4C97}" dt="2024-10-29T04:36:59.359" v="1924" actId="20577"/>
        <pc:sldMkLst>
          <pc:docMk/>
          <pc:sldMk cId="268668785" sldId="386"/>
        </pc:sldMkLst>
        <pc:spChg chg="add mod">
          <ac:chgData name="Paridhi Jagnani" userId="b0eb708c-827d-4fcc-b90f-eaf9a3526691" providerId="ADAL" clId="{4A0E9103-C061-407A-B225-E0DE892C4C97}" dt="2024-10-09T09:46:07.901" v="1204" actId="114"/>
          <ac:spMkLst>
            <pc:docMk/>
            <pc:sldMk cId="268668785" sldId="386"/>
            <ac:spMk id="3" creationId="{61F9341C-339C-690B-E43E-2E1AB3C17B1E}"/>
          </ac:spMkLst>
        </pc:spChg>
        <pc:spChg chg="mod">
          <ac:chgData name="Paridhi Jagnani" userId="b0eb708c-827d-4fcc-b90f-eaf9a3526691" providerId="ADAL" clId="{4A0E9103-C061-407A-B225-E0DE892C4C97}" dt="2024-10-29T04:36:59.359" v="1924" actId="20577"/>
          <ac:spMkLst>
            <pc:docMk/>
            <pc:sldMk cId="268668785" sldId="386"/>
            <ac:spMk id="10" creationId="{D982F15E-B388-49FC-B839-399A51BF4CCF}"/>
          </ac:spMkLst>
        </pc:spChg>
        <pc:graphicFrameChg chg="modGraphic">
          <ac:chgData name="Paridhi Jagnani" userId="b0eb708c-827d-4fcc-b90f-eaf9a3526691" providerId="ADAL" clId="{4A0E9103-C061-407A-B225-E0DE892C4C97}" dt="2024-10-09T10:25:15.518" v="1248" actId="113"/>
          <ac:graphicFrameMkLst>
            <pc:docMk/>
            <pc:sldMk cId="268668785" sldId="386"/>
            <ac:graphicFrameMk id="6" creationId="{83233470-5A7C-7916-8A03-3A5EFC68607B}"/>
          </ac:graphicFrameMkLst>
        </pc:graphicFrameChg>
        <pc:graphicFrameChg chg="modGraphic">
          <ac:chgData name="Paridhi Jagnani" userId="b0eb708c-827d-4fcc-b90f-eaf9a3526691" providerId="ADAL" clId="{4A0E9103-C061-407A-B225-E0DE892C4C97}" dt="2024-10-09T09:58:36.338" v="1240" actId="20577"/>
          <ac:graphicFrameMkLst>
            <pc:docMk/>
            <pc:sldMk cId="268668785" sldId="386"/>
            <ac:graphicFrameMk id="7" creationId="{57A7D02F-A9BE-4D40-78BD-A0F1DFE18999}"/>
          </ac:graphicFrameMkLst>
        </pc:graphicFrameChg>
      </pc:sldChg>
      <pc:sldChg chg="modSp mod">
        <pc:chgData name="Paridhi Jagnani" userId="b0eb708c-827d-4fcc-b90f-eaf9a3526691" providerId="ADAL" clId="{4A0E9103-C061-407A-B225-E0DE892C4C97}" dt="2024-10-28T10:16:09.515" v="1630" actId="20577"/>
        <pc:sldMkLst>
          <pc:docMk/>
          <pc:sldMk cId="3533170686" sldId="387"/>
        </pc:sldMkLst>
        <pc:graphicFrameChg chg="modGraphic">
          <ac:chgData name="Paridhi Jagnani" userId="b0eb708c-827d-4fcc-b90f-eaf9a3526691" providerId="ADAL" clId="{4A0E9103-C061-407A-B225-E0DE892C4C97}" dt="2024-10-28T10:16:09.515" v="1630" actId="20577"/>
          <ac:graphicFrameMkLst>
            <pc:docMk/>
            <pc:sldMk cId="3533170686" sldId="387"/>
            <ac:graphicFrameMk id="6" creationId="{00000000-0000-0000-0000-000000000000}"/>
          </ac:graphicFrameMkLst>
        </pc:graphicFrameChg>
      </pc:sldChg>
      <pc:sldChg chg="modSp mod">
        <pc:chgData name="Paridhi Jagnani" userId="b0eb708c-827d-4fcc-b90f-eaf9a3526691" providerId="ADAL" clId="{4A0E9103-C061-407A-B225-E0DE892C4C97}" dt="2024-10-09T09:22:01.334" v="1044" actId="1076"/>
        <pc:sldMkLst>
          <pc:docMk/>
          <pc:sldMk cId="2013679215" sldId="390"/>
        </pc:sldMkLst>
        <pc:spChg chg="mod">
          <ac:chgData name="Paridhi Jagnani" userId="b0eb708c-827d-4fcc-b90f-eaf9a3526691" providerId="ADAL" clId="{4A0E9103-C061-407A-B225-E0DE892C4C97}" dt="2024-10-09T09:21:46.556" v="1039" actId="1076"/>
          <ac:spMkLst>
            <pc:docMk/>
            <pc:sldMk cId="2013679215" sldId="390"/>
            <ac:spMk id="2" creationId="{7041BBCE-3C9A-8282-2A73-D6F177C78CD9}"/>
          </ac:spMkLst>
        </pc:spChg>
        <pc:spChg chg="mod">
          <ac:chgData name="Paridhi Jagnani" userId="b0eb708c-827d-4fcc-b90f-eaf9a3526691" providerId="ADAL" clId="{4A0E9103-C061-407A-B225-E0DE892C4C97}" dt="2024-10-09T09:21:57.220" v="1043" actId="208"/>
          <ac:spMkLst>
            <pc:docMk/>
            <pc:sldMk cId="2013679215" sldId="390"/>
            <ac:spMk id="42" creationId="{4CD16021-3CB6-92A7-74CE-9510D993A2CC}"/>
          </ac:spMkLst>
        </pc:spChg>
        <pc:spChg chg="mod">
          <ac:chgData name="Paridhi Jagnani" userId="b0eb708c-827d-4fcc-b90f-eaf9a3526691" providerId="ADAL" clId="{4A0E9103-C061-407A-B225-E0DE892C4C97}" dt="2024-10-09T09:22:01.334" v="1044" actId="1076"/>
          <ac:spMkLst>
            <pc:docMk/>
            <pc:sldMk cId="2013679215" sldId="390"/>
            <ac:spMk id="43" creationId="{2AA4E53B-8A21-013E-A04B-348BB84CF802}"/>
          </ac:spMkLst>
        </pc:spChg>
        <pc:spChg chg="mod">
          <ac:chgData name="Paridhi Jagnani" userId="b0eb708c-827d-4fcc-b90f-eaf9a3526691" providerId="ADAL" clId="{4A0E9103-C061-407A-B225-E0DE892C4C97}" dt="2024-10-09T09:21:43.341" v="1038" actId="1076"/>
          <ac:spMkLst>
            <pc:docMk/>
            <pc:sldMk cId="2013679215" sldId="390"/>
            <ac:spMk id="50" creationId="{06CD7D09-6B72-4EB4-998A-0A74D42CC881}"/>
          </ac:spMkLst>
        </pc:spChg>
        <pc:picChg chg="mod">
          <ac:chgData name="Paridhi Jagnani" userId="b0eb708c-827d-4fcc-b90f-eaf9a3526691" providerId="ADAL" clId="{4A0E9103-C061-407A-B225-E0DE892C4C97}" dt="2024-10-09T09:21:48.922" v="1040" actId="1076"/>
          <ac:picMkLst>
            <pc:docMk/>
            <pc:sldMk cId="2013679215" sldId="390"/>
            <ac:picMk id="7" creationId="{00000000-0000-0000-0000-000000000000}"/>
          </ac:picMkLst>
        </pc:picChg>
      </pc:sldChg>
      <pc:sldChg chg="modSp mod">
        <pc:chgData name="Paridhi Jagnani" userId="b0eb708c-827d-4fcc-b90f-eaf9a3526691" providerId="ADAL" clId="{4A0E9103-C061-407A-B225-E0DE892C4C97}" dt="2024-11-04T11:06:33.821" v="3175" actId="13926"/>
        <pc:sldMkLst>
          <pc:docMk/>
          <pc:sldMk cId="643534178" sldId="391"/>
        </pc:sldMkLst>
        <pc:spChg chg="mod">
          <ac:chgData name="Paridhi Jagnani" userId="b0eb708c-827d-4fcc-b90f-eaf9a3526691" providerId="ADAL" clId="{4A0E9103-C061-407A-B225-E0DE892C4C97}" dt="2024-11-04T11:06:33.821" v="3175" actId="13926"/>
          <ac:spMkLst>
            <pc:docMk/>
            <pc:sldMk cId="643534178" sldId="391"/>
            <ac:spMk id="35" creationId="{06CD7D09-6B72-4EB4-998A-0A74D42CC881}"/>
          </ac:spMkLst>
        </pc:spChg>
      </pc:sldChg>
      <pc:sldChg chg="addSp delSp modSp mod">
        <pc:chgData name="Paridhi Jagnani" userId="b0eb708c-827d-4fcc-b90f-eaf9a3526691" providerId="ADAL" clId="{4A0E9103-C061-407A-B225-E0DE892C4C97}" dt="2024-11-04T04:51:32.176" v="2545" actId="14100"/>
        <pc:sldMkLst>
          <pc:docMk/>
          <pc:sldMk cId="578897262" sldId="392"/>
        </pc:sldMkLst>
        <pc:spChg chg="mod topLvl">
          <ac:chgData name="Paridhi Jagnani" userId="b0eb708c-827d-4fcc-b90f-eaf9a3526691" providerId="ADAL" clId="{4A0E9103-C061-407A-B225-E0DE892C4C97}" dt="2024-11-04T04:50:41.096" v="2523" actId="165"/>
          <ac:spMkLst>
            <pc:docMk/>
            <pc:sldMk cId="578897262" sldId="392"/>
            <ac:spMk id="8" creationId="{D96FD12E-A1F7-476D-3DC1-F6683092761B}"/>
          </ac:spMkLst>
        </pc:spChg>
        <pc:spChg chg="mod">
          <ac:chgData name="Paridhi Jagnani" userId="b0eb708c-827d-4fcc-b90f-eaf9a3526691" providerId="ADAL" clId="{4A0E9103-C061-407A-B225-E0DE892C4C97}" dt="2024-11-04T04:50:10.738" v="2512"/>
          <ac:spMkLst>
            <pc:docMk/>
            <pc:sldMk cId="578897262" sldId="392"/>
            <ac:spMk id="14" creationId="{922C2EFF-CDF3-8D06-9191-1CE01E6AAE32}"/>
          </ac:spMkLst>
        </pc:spChg>
        <pc:spChg chg="mod topLvl">
          <ac:chgData name="Paridhi Jagnani" userId="b0eb708c-827d-4fcc-b90f-eaf9a3526691" providerId="ADAL" clId="{4A0E9103-C061-407A-B225-E0DE892C4C97}" dt="2024-11-04T04:50:41.096" v="2523" actId="165"/>
          <ac:spMkLst>
            <pc:docMk/>
            <pc:sldMk cId="578897262" sldId="392"/>
            <ac:spMk id="15" creationId="{85FF2C5E-54DD-6B6E-CAD3-5789F3EB692D}"/>
          </ac:spMkLst>
        </pc:spChg>
        <pc:spChg chg="mod topLvl">
          <ac:chgData name="Paridhi Jagnani" userId="b0eb708c-827d-4fcc-b90f-eaf9a3526691" providerId="ADAL" clId="{4A0E9103-C061-407A-B225-E0DE892C4C97}" dt="2024-11-04T04:50:41.096" v="2523" actId="165"/>
          <ac:spMkLst>
            <pc:docMk/>
            <pc:sldMk cId="578897262" sldId="392"/>
            <ac:spMk id="16" creationId="{C1ABCC1B-A168-051A-1CE0-53C3005402F0}"/>
          </ac:spMkLst>
        </pc:spChg>
        <pc:spChg chg="mod topLvl">
          <ac:chgData name="Paridhi Jagnani" userId="b0eb708c-827d-4fcc-b90f-eaf9a3526691" providerId="ADAL" clId="{4A0E9103-C061-407A-B225-E0DE892C4C97}" dt="2024-11-04T04:50:41.096" v="2523" actId="165"/>
          <ac:spMkLst>
            <pc:docMk/>
            <pc:sldMk cId="578897262" sldId="392"/>
            <ac:spMk id="18" creationId="{D96FD12E-A1F7-476D-3DC1-F6683092761B}"/>
          </ac:spMkLst>
        </pc:spChg>
        <pc:spChg chg="mod">
          <ac:chgData name="Paridhi Jagnani" userId="b0eb708c-827d-4fcc-b90f-eaf9a3526691" providerId="ADAL" clId="{4A0E9103-C061-407A-B225-E0DE892C4C97}" dt="2024-11-04T04:50:10.738" v="2512"/>
          <ac:spMkLst>
            <pc:docMk/>
            <pc:sldMk cId="578897262" sldId="392"/>
            <ac:spMk id="19" creationId="{0EA42041-CD86-0524-8BFB-FEE739F3E55F}"/>
          </ac:spMkLst>
        </pc:spChg>
        <pc:spChg chg="mod topLvl">
          <ac:chgData name="Paridhi Jagnani" userId="b0eb708c-827d-4fcc-b90f-eaf9a3526691" providerId="ADAL" clId="{4A0E9103-C061-407A-B225-E0DE892C4C97}" dt="2024-11-04T04:50:41.096" v="2523" actId="165"/>
          <ac:spMkLst>
            <pc:docMk/>
            <pc:sldMk cId="578897262" sldId="392"/>
            <ac:spMk id="21" creationId="{85FF2C5E-54DD-6B6E-CAD3-5789F3EB692D}"/>
          </ac:spMkLst>
        </pc:spChg>
        <pc:spChg chg="mod topLvl">
          <ac:chgData name="Paridhi Jagnani" userId="b0eb708c-827d-4fcc-b90f-eaf9a3526691" providerId="ADAL" clId="{4A0E9103-C061-407A-B225-E0DE892C4C97}" dt="2024-11-04T04:50:41.096" v="2523" actId="165"/>
          <ac:spMkLst>
            <pc:docMk/>
            <pc:sldMk cId="578897262" sldId="392"/>
            <ac:spMk id="22" creationId="{C1ABCC1B-A168-051A-1CE0-53C3005402F0}"/>
          </ac:spMkLst>
        </pc:spChg>
        <pc:spChg chg="mod topLvl">
          <ac:chgData name="Paridhi Jagnani" userId="b0eb708c-827d-4fcc-b90f-eaf9a3526691" providerId="ADAL" clId="{4A0E9103-C061-407A-B225-E0DE892C4C97}" dt="2024-11-04T04:50:41.096" v="2523" actId="165"/>
          <ac:spMkLst>
            <pc:docMk/>
            <pc:sldMk cId="578897262" sldId="392"/>
            <ac:spMk id="23" creationId="{D96FD12E-A1F7-476D-3DC1-F6683092761B}"/>
          </ac:spMkLst>
        </pc:spChg>
        <pc:spChg chg="mod">
          <ac:chgData name="Paridhi Jagnani" userId="b0eb708c-827d-4fcc-b90f-eaf9a3526691" providerId="ADAL" clId="{4A0E9103-C061-407A-B225-E0DE892C4C97}" dt="2024-11-04T04:50:10.738" v="2512"/>
          <ac:spMkLst>
            <pc:docMk/>
            <pc:sldMk cId="578897262" sldId="392"/>
            <ac:spMk id="24" creationId="{EBC57C3A-3094-CECA-0CF4-6EEBDFBCE7CA}"/>
          </ac:spMkLst>
        </pc:spChg>
        <pc:spChg chg="mod topLvl">
          <ac:chgData name="Paridhi Jagnani" userId="b0eb708c-827d-4fcc-b90f-eaf9a3526691" providerId="ADAL" clId="{4A0E9103-C061-407A-B225-E0DE892C4C97}" dt="2024-11-04T04:50:41.096" v="2523" actId="165"/>
          <ac:spMkLst>
            <pc:docMk/>
            <pc:sldMk cId="578897262" sldId="392"/>
            <ac:spMk id="26" creationId="{85FF2C5E-54DD-6B6E-CAD3-5789F3EB692D}"/>
          </ac:spMkLst>
        </pc:spChg>
        <pc:spChg chg="mod topLvl">
          <ac:chgData name="Paridhi Jagnani" userId="b0eb708c-827d-4fcc-b90f-eaf9a3526691" providerId="ADAL" clId="{4A0E9103-C061-407A-B225-E0DE892C4C97}" dt="2024-11-04T04:50:41.096" v="2523" actId="165"/>
          <ac:spMkLst>
            <pc:docMk/>
            <pc:sldMk cId="578897262" sldId="392"/>
            <ac:spMk id="27" creationId="{D96FD12E-A1F7-476D-3DC1-F6683092761B}"/>
          </ac:spMkLst>
        </pc:spChg>
        <pc:spChg chg="mod topLvl">
          <ac:chgData name="Paridhi Jagnani" userId="b0eb708c-827d-4fcc-b90f-eaf9a3526691" providerId="ADAL" clId="{4A0E9103-C061-407A-B225-E0DE892C4C97}" dt="2024-11-04T04:50:41.096" v="2523" actId="165"/>
          <ac:spMkLst>
            <pc:docMk/>
            <pc:sldMk cId="578897262" sldId="392"/>
            <ac:spMk id="30" creationId="{85FF2C5E-54DD-6B6E-CAD3-5789F3EB692D}"/>
          </ac:spMkLst>
        </pc:spChg>
        <pc:spChg chg="mod topLvl">
          <ac:chgData name="Paridhi Jagnani" userId="b0eb708c-827d-4fcc-b90f-eaf9a3526691" providerId="ADAL" clId="{4A0E9103-C061-407A-B225-E0DE892C4C97}" dt="2024-11-04T04:50:41.096" v="2523" actId="165"/>
          <ac:spMkLst>
            <pc:docMk/>
            <pc:sldMk cId="578897262" sldId="392"/>
            <ac:spMk id="37" creationId="{C1ABCC1B-A168-051A-1CE0-53C3005402F0}"/>
          </ac:spMkLst>
        </pc:spChg>
        <pc:spChg chg="mod topLvl">
          <ac:chgData name="Paridhi Jagnani" userId="b0eb708c-827d-4fcc-b90f-eaf9a3526691" providerId="ADAL" clId="{4A0E9103-C061-407A-B225-E0DE892C4C97}" dt="2024-11-04T04:50:41.600" v="2524" actId="14100"/>
          <ac:spMkLst>
            <pc:docMk/>
            <pc:sldMk cId="578897262" sldId="392"/>
            <ac:spMk id="38" creationId="{C1ABCC1B-A168-051A-1CE0-53C3005402F0}"/>
          </ac:spMkLst>
        </pc:spChg>
        <pc:grpChg chg="add del mod">
          <ac:chgData name="Paridhi Jagnani" userId="b0eb708c-827d-4fcc-b90f-eaf9a3526691" providerId="ADAL" clId="{4A0E9103-C061-407A-B225-E0DE892C4C97}" dt="2024-11-04T04:51:32.176" v="2545" actId="14100"/>
          <ac:grpSpMkLst>
            <pc:docMk/>
            <pc:sldMk cId="578897262" sldId="392"/>
            <ac:grpSpMk id="2" creationId="{3C064C3E-DC26-7B9F-EB0B-F5D1D355162C}"/>
          </ac:grpSpMkLst>
        </pc:grpChg>
        <pc:grpChg chg="add mod">
          <ac:chgData name="Paridhi Jagnani" userId="b0eb708c-827d-4fcc-b90f-eaf9a3526691" providerId="ADAL" clId="{4A0E9103-C061-407A-B225-E0DE892C4C97}" dt="2024-11-04T04:50:40.578" v="2522" actId="164"/>
          <ac:grpSpMkLst>
            <pc:docMk/>
            <pc:sldMk cId="578897262" sldId="392"/>
            <ac:grpSpMk id="5" creationId="{2400E6F1-5FC8-4008-A7A7-80757F7F9752}"/>
          </ac:grpSpMkLst>
        </pc:grpChg>
        <pc:grpChg chg="add mod">
          <ac:chgData name="Paridhi Jagnani" userId="b0eb708c-827d-4fcc-b90f-eaf9a3526691" providerId="ADAL" clId="{4A0E9103-C061-407A-B225-E0DE892C4C97}" dt="2024-11-04T04:50:40.154" v="2521" actId="164"/>
          <ac:grpSpMkLst>
            <pc:docMk/>
            <pc:sldMk cId="578897262" sldId="392"/>
            <ac:grpSpMk id="6" creationId="{E3F84CE2-6B30-E9BD-2E9B-2AB431B0BC2C}"/>
          </ac:grpSpMkLst>
        </pc:grpChg>
        <pc:grpChg chg="add mod">
          <ac:chgData name="Paridhi Jagnani" userId="b0eb708c-827d-4fcc-b90f-eaf9a3526691" providerId="ADAL" clId="{4A0E9103-C061-407A-B225-E0DE892C4C97}" dt="2024-11-04T04:50:39.163" v="2519" actId="164"/>
          <ac:grpSpMkLst>
            <pc:docMk/>
            <pc:sldMk cId="578897262" sldId="392"/>
            <ac:grpSpMk id="7" creationId="{3D6413E9-A8FD-EEB1-F1FD-0B746A0E89AB}"/>
          </ac:grpSpMkLst>
        </pc:grpChg>
        <pc:grpChg chg="add mod">
          <ac:chgData name="Paridhi Jagnani" userId="b0eb708c-827d-4fcc-b90f-eaf9a3526691" providerId="ADAL" clId="{4A0E9103-C061-407A-B225-E0DE892C4C97}" dt="2024-11-04T04:50:38.503" v="2518" actId="164"/>
          <ac:grpSpMkLst>
            <pc:docMk/>
            <pc:sldMk cId="578897262" sldId="392"/>
            <ac:grpSpMk id="10" creationId="{4AA97FA8-3653-E689-AA2D-92B82D2526B6}"/>
          </ac:grpSpMkLst>
        </pc:grpChg>
        <pc:grpChg chg="add mod">
          <ac:chgData name="Paridhi Jagnani" userId="b0eb708c-827d-4fcc-b90f-eaf9a3526691" providerId="ADAL" clId="{4A0E9103-C061-407A-B225-E0DE892C4C97}" dt="2024-11-04T04:50:37.324" v="2516" actId="1076"/>
          <ac:grpSpMkLst>
            <pc:docMk/>
            <pc:sldMk cId="578897262" sldId="392"/>
            <ac:grpSpMk id="11" creationId="{5B8CBCEE-2CE7-3772-A2CD-25BEBD695DBB}"/>
          </ac:grpSpMkLst>
        </pc:grpChg>
        <pc:grpChg chg="mod">
          <ac:chgData name="Paridhi Jagnani" userId="b0eb708c-827d-4fcc-b90f-eaf9a3526691" providerId="ADAL" clId="{4A0E9103-C061-407A-B225-E0DE892C4C97}" dt="2024-11-04T04:50:10.738" v="2512"/>
          <ac:grpSpMkLst>
            <pc:docMk/>
            <pc:sldMk cId="578897262" sldId="392"/>
            <ac:grpSpMk id="13" creationId="{B3732CB4-B25B-869B-73D2-6B4003CB270E}"/>
          </ac:grpSpMkLst>
        </pc:grpChg>
        <pc:picChg chg="mod topLvl">
          <ac:chgData name="Paridhi Jagnani" userId="b0eb708c-827d-4fcc-b90f-eaf9a3526691" providerId="ADAL" clId="{4A0E9103-C061-407A-B225-E0DE892C4C97}" dt="2024-11-04T04:50:41.096" v="2523" actId="165"/>
          <ac:picMkLst>
            <pc:docMk/>
            <pc:sldMk cId="578897262" sldId="392"/>
            <ac:picMk id="9" creationId="{395926B9-B4C5-AD4B-8D30-F9B662DF7BB8}"/>
          </ac:picMkLst>
        </pc:picChg>
        <pc:picChg chg="mod">
          <ac:chgData name="Paridhi Jagnani" userId="b0eb708c-827d-4fcc-b90f-eaf9a3526691" providerId="ADAL" clId="{4A0E9103-C061-407A-B225-E0DE892C4C97}" dt="2024-11-04T04:50:10.738" v="2512"/>
          <ac:picMkLst>
            <pc:docMk/>
            <pc:sldMk cId="578897262" sldId="392"/>
            <ac:picMk id="17" creationId="{E605E98E-7C12-EAA1-CBAA-C6831F66E901}"/>
          </ac:picMkLst>
        </pc:picChg>
        <pc:picChg chg="mod topLvl">
          <ac:chgData name="Paridhi Jagnani" userId="b0eb708c-827d-4fcc-b90f-eaf9a3526691" providerId="ADAL" clId="{4A0E9103-C061-407A-B225-E0DE892C4C97}" dt="2024-11-04T04:50:41.096" v="2523" actId="165"/>
          <ac:picMkLst>
            <pc:docMk/>
            <pc:sldMk cId="578897262" sldId="392"/>
            <ac:picMk id="34" creationId="{E2E81FFB-51DE-14BA-703F-45A23C4D3E2B}"/>
          </ac:picMkLst>
        </pc:picChg>
        <pc:picChg chg="mod topLvl">
          <ac:chgData name="Paridhi Jagnani" userId="b0eb708c-827d-4fcc-b90f-eaf9a3526691" providerId="ADAL" clId="{4A0E9103-C061-407A-B225-E0DE892C4C97}" dt="2024-11-04T04:50:41.096" v="2523" actId="165"/>
          <ac:picMkLst>
            <pc:docMk/>
            <pc:sldMk cId="578897262" sldId="392"/>
            <ac:picMk id="35" creationId="{B86FFAC5-AEBC-AF9F-F492-35D4A92C9AD7}"/>
          </ac:picMkLst>
        </pc:picChg>
        <pc:picChg chg="mod topLvl">
          <ac:chgData name="Paridhi Jagnani" userId="b0eb708c-827d-4fcc-b90f-eaf9a3526691" providerId="ADAL" clId="{4A0E9103-C061-407A-B225-E0DE892C4C97}" dt="2024-11-04T04:50:41.096" v="2523" actId="165"/>
          <ac:picMkLst>
            <pc:docMk/>
            <pc:sldMk cId="578897262" sldId="392"/>
            <ac:picMk id="36" creationId="{90C46CD2-D636-3DD1-226F-F75FF0308A98}"/>
          </ac:picMkLst>
        </pc:picChg>
        <pc:cxnChg chg="mod topLvl">
          <ac:chgData name="Paridhi Jagnani" userId="b0eb708c-827d-4fcc-b90f-eaf9a3526691" providerId="ADAL" clId="{4A0E9103-C061-407A-B225-E0DE892C4C97}" dt="2024-11-04T04:50:41.096" v="2523" actId="165"/>
          <ac:cxnSpMkLst>
            <pc:docMk/>
            <pc:sldMk cId="578897262" sldId="392"/>
            <ac:cxnSpMk id="3" creationId="{00000000-0000-0000-0000-000000000000}"/>
          </ac:cxnSpMkLst>
        </pc:cxnChg>
        <pc:cxnChg chg="mod">
          <ac:chgData name="Paridhi Jagnani" userId="b0eb708c-827d-4fcc-b90f-eaf9a3526691" providerId="ADAL" clId="{4A0E9103-C061-407A-B225-E0DE892C4C97}" dt="2024-11-04T04:50:10.738" v="2512"/>
          <ac:cxnSpMkLst>
            <pc:docMk/>
            <pc:sldMk cId="578897262" sldId="392"/>
            <ac:cxnSpMk id="12" creationId="{2A18C923-F694-0E2B-F304-8FF89E24E33A}"/>
          </ac:cxnSpMkLst>
        </pc:cxnChg>
        <pc:cxnChg chg="mod topLvl">
          <ac:chgData name="Paridhi Jagnani" userId="b0eb708c-827d-4fcc-b90f-eaf9a3526691" providerId="ADAL" clId="{4A0E9103-C061-407A-B225-E0DE892C4C97}" dt="2024-11-04T04:50:41.096" v="2523" actId="165"/>
          <ac:cxnSpMkLst>
            <pc:docMk/>
            <pc:sldMk cId="578897262" sldId="392"/>
            <ac:cxnSpMk id="20" creationId="{00000000-0000-0000-0000-000000000000}"/>
          </ac:cxnSpMkLst>
        </pc:cxnChg>
        <pc:cxnChg chg="mod topLvl">
          <ac:chgData name="Paridhi Jagnani" userId="b0eb708c-827d-4fcc-b90f-eaf9a3526691" providerId="ADAL" clId="{4A0E9103-C061-407A-B225-E0DE892C4C97}" dt="2024-11-04T04:50:41.096" v="2523" actId="165"/>
          <ac:cxnSpMkLst>
            <pc:docMk/>
            <pc:sldMk cId="578897262" sldId="392"/>
            <ac:cxnSpMk id="25" creationId="{00000000-0000-0000-0000-000000000000}"/>
          </ac:cxnSpMkLst>
        </pc:cxnChg>
        <pc:cxnChg chg="mod topLvl">
          <ac:chgData name="Paridhi Jagnani" userId="b0eb708c-827d-4fcc-b90f-eaf9a3526691" providerId="ADAL" clId="{4A0E9103-C061-407A-B225-E0DE892C4C97}" dt="2024-11-04T04:50:41.096" v="2523" actId="165"/>
          <ac:cxnSpMkLst>
            <pc:docMk/>
            <pc:sldMk cId="578897262" sldId="392"/>
            <ac:cxnSpMk id="29" creationId="{00000000-0000-0000-0000-000000000000}"/>
          </ac:cxnSpMkLst>
        </pc:cxnChg>
      </pc:sldChg>
      <pc:sldChg chg="modSp mod">
        <pc:chgData name="Paridhi Jagnani" userId="b0eb708c-827d-4fcc-b90f-eaf9a3526691" providerId="ADAL" clId="{4A0E9103-C061-407A-B225-E0DE892C4C97}" dt="2024-10-28T10:15:28.038" v="1626" actId="20577"/>
        <pc:sldMkLst>
          <pc:docMk/>
          <pc:sldMk cId="4262280919" sldId="393"/>
        </pc:sldMkLst>
        <pc:spChg chg="mod">
          <ac:chgData name="Paridhi Jagnani" userId="b0eb708c-827d-4fcc-b90f-eaf9a3526691" providerId="ADAL" clId="{4A0E9103-C061-407A-B225-E0DE892C4C97}" dt="2024-10-09T10:02:29.328" v="1241" actId="1076"/>
          <ac:spMkLst>
            <pc:docMk/>
            <pc:sldMk cId="4262280919" sldId="393"/>
            <ac:spMk id="50" creationId="{D982F15E-B388-49FC-B839-399A51BF4CCF}"/>
          </ac:spMkLst>
        </pc:spChg>
        <pc:graphicFrameChg chg="mod">
          <ac:chgData name="Paridhi Jagnani" userId="b0eb708c-827d-4fcc-b90f-eaf9a3526691" providerId="ADAL" clId="{4A0E9103-C061-407A-B225-E0DE892C4C97}" dt="2024-10-28T10:15:28.038" v="1626" actId="20577"/>
          <ac:graphicFrameMkLst>
            <pc:docMk/>
            <pc:sldMk cId="4262280919" sldId="393"/>
            <ac:graphicFrameMk id="43" creationId="{7DEC5215-1766-DAA8-59C1-2E32B31AFDA5}"/>
          </ac:graphicFrameMkLst>
        </pc:graphicFrameChg>
      </pc:sldChg>
      <pc:sldChg chg="addSp modSp mod ord">
        <pc:chgData name="Paridhi Jagnani" userId="b0eb708c-827d-4fcc-b90f-eaf9a3526691" providerId="ADAL" clId="{4A0E9103-C061-407A-B225-E0DE892C4C97}" dt="2024-10-29T04:36:35.445" v="1914" actId="20577"/>
        <pc:sldMkLst>
          <pc:docMk/>
          <pc:sldMk cId="4233075342" sldId="394"/>
        </pc:sldMkLst>
        <pc:spChg chg="mod">
          <ac:chgData name="Paridhi Jagnani" userId="b0eb708c-827d-4fcc-b90f-eaf9a3526691" providerId="ADAL" clId="{4A0E9103-C061-407A-B225-E0DE892C4C97}" dt="2024-10-09T05:40:07.453" v="1" actId="1076"/>
          <ac:spMkLst>
            <pc:docMk/>
            <pc:sldMk cId="4233075342" sldId="394"/>
            <ac:spMk id="2" creationId="{65631418-0206-9214-0A61-37FD81A5B475}"/>
          </ac:spMkLst>
        </pc:spChg>
        <pc:spChg chg="add mod">
          <ac:chgData name="Paridhi Jagnani" userId="b0eb708c-827d-4fcc-b90f-eaf9a3526691" providerId="ADAL" clId="{4A0E9103-C061-407A-B225-E0DE892C4C97}" dt="2024-10-23T09:48:35.455" v="1549" actId="20577"/>
          <ac:spMkLst>
            <pc:docMk/>
            <pc:sldMk cId="4233075342" sldId="394"/>
            <ac:spMk id="5" creationId="{E114510A-0131-1E60-2EAB-9731E873539F}"/>
          </ac:spMkLst>
        </pc:spChg>
        <pc:spChg chg="mod">
          <ac:chgData name="Paridhi Jagnani" userId="b0eb708c-827d-4fcc-b90f-eaf9a3526691" providerId="ADAL" clId="{4A0E9103-C061-407A-B225-E0DE892C4C97}" dt="2024-10-29T04:36:35.445" v="1914" actId="20577"/>
          <ac:spMkLst>
            <pc:docMk/>
            <pc:sldMk cId="4233075342" sldId="394"/>
            <ac:spMk id="50" creationId="{D982F15E-B388-49FC-B839-399A51BF4CCF}"/>
          </ac:spMkLst>
        </pc:spChg>
        <pc:graphicFrameChg chg="mod">
          <ac:chgData name="Paridhi Jagnani" userId="b0eb708c-827d-4fcc-b90f-eaf9a3526691" providerId="ADAL" clId="{4A0E9103-C061-407A-B225-E0DE892C4C97}" dt="2024-10-09T08:19:17.232" v="149" actId="13926"/>
          <ac:graphicFrameMkLst>
            <pc:docMk/>
            <pc:sldMk cId="4233075342" sldId="394"/>
            <ac:graphicFrameMk id="37" creationId="{50A757DD-55AE-A15A-CEB9-21DF8898B119}"/>
          </ac:graphicFrameMkLst>
        </pc:graphicFrameChg>
        <pc:graphicFrameChg chg="mod">
          <ac:chgData name="Paridhi Jagnani" userId="b0eb708c-827d-4fcc-b90f-eaf9a3526691" providerId="ADAL" clId="{4A0E9103-C061-407A-B225-E0DE892C4C97}" dt="2024-10-09T08:20:15.458" v="150" actId="13926"/>
          <ac:graphicFrameMkLst>
            <pc:docMk/>
            <pc:sldMk cId="4233075342" sldId="394"/>
            <ac:graphicFrameMk id="38" creationId="{EC7AF309-2340-DC8E-6E7B-FF9C60C35120}"/>
          </ac:graphicFrameMkLst>
        </pc:graphicFrameChg>
        <pc:graphicFrameChg chg="mod">
          <ac:chgData name="Paridhi Jagnani" userId="b0eb708c-827d-4fcc-b90f-eaf9a3526691" providerId="ADAL" clId="{4A0E9103-C061-407A-B225-E0DE892C4C97}" dt="2024-10-09T08:20:31.406" v="151" actId="13926"/>
          <ac:graphicFrameMkLst>
            <pc:docMk/>
            <pc:sldMk cId="4233075342" sldId="394"/>
            <ac:graphicFrameMk id="39" creationId="{1AD17232-0748-483B-797E-4A0579ADCD90}"/>
          </ac:graphicFrameMkLst>
        </pc:graphicFrameChg>
        <pc:graphicFrameChg chg="mod">
          <ac:chgData name="Paridhi Jagnani" userId="b0eb708c-827d-4fcc-b90f-eaf9a3526691" providerId="ADAL" clId="{4A0E9103-C061-407A-B225-E0DE892C4C97}" dt="2024-10-09T08:21:35.254" v="230" actId="13926"/>
          <ac:graphicFrameMkLst>
            <pc:docMk/>
            <pc:sldMk cId="4233075342" sldId="394"/>
            <ac:graphicFrameMk id="40" creationId="{5AB43819-FA16-13BA-52A0-FA44BF5F32DF}"/>
          </ac:graphicFrameMkLst>
        </pc:graphicFrameChg>
        <pc:graphicFrameChg chg="mod">
          <ac:chgData name="Paridhi Jagnani" userId="b0eb708c-827d-4fcc-b90f-eaf9a3526691" providerId="ADAL" clId="{4A0E9103-C061-407A-B225-E0DE892C4C97}" dt="2024-10-09T08:23:26.256" v="231" actId="13926"/>
          <ac:graphicFrameMkLst>
            <pc:docMk/>
            <pc:sldMk cId="4233075342" sldId="394"/>
            <ac:graphicFrameMk id="41" creationId="{82BE3CE9-24CC-55CE-02A6-E052CD154F6D}"/>
          </ac:graphicFrameMkLst>
        </pc:graphicFrameChg>
        <pc:graphicFrameChg chg="mod">
          <ac:chgData name="Paridhi Jagnani" userId="b0eb708c-827d-4fcc-b90f-eaf9a3526691" providerId="ADAL" clId="{4A0E9103-C061-407A-B225-E0DE892C4C97}" dt="2024-10-09T08:23:34.060" v="232" actId="13926"/>
          <ac:graphicFrameMkLst>
            <pc:docMk/>
            <pc:sldMk cId="4233075342" sldId="394"/>
            <ac:graphicFrameMk id="42" creationId="{E082B3BD-BE44-3D91-BC5C-6A240DB5C572}"/>
          </ac:graphicFrameMkLst>
        </pc:graphicFrameChg>
      </pc:sldChg>
      <pc:sldChg chg="modSp mod">
        <pc:chgData name="Paridhi Jagnani" userId="b0eb708c-827d-4fcc-b90f-eaf9a3526691" providerId="ADAL" clId="{4A0E9103-C061-407A-B225-E0DE892C4C97}" dt="2024-10-09T08:50:40.391" v="544" actId="1076"/>
        <pc:sldMkLst>
          <pc:docMk/>
          <pc:sldMk cId="1171826117" sldId="395"/>
        </pc:sldMkLst>
        <pc:grpChg chg="mod">
          <ac:chgData name="Paridhi Jagnani" userId="b0eb708c-827d-4fcc-b90f-eaf9a3526691" providerId="ADAL" clId="{4A0E9103-C061-407A-B225-E0DE892C4C97}" dt="2024-10-09T08:50:40.391" v="544" actId="1076"/>
          <ac:grpSpMkLst>
            <pc:docMk/>
            <pc:sldMk cId="1171826117" sldId="395"/>
            <ac:grpSpMk id="7" creationId="{00000000-0000-0000-0000-000000000000}"/>
          </ac:grpSpMkLst>
        </pc:grpChg>
      </pc:sldChg>
      <pc:sldChg chg="addSp delSp modSp mod ord">
        <pc:chgData name="Paridhi Jagnani" userId="b0eb708c-827d-4fcc-b90f-eaf9a3526691" providerId="ADAL" clId="{4A0E9103-C061-407A-B225-E0DE892C4C97}" dt="2024-11-05T06:29:08.315" v="3459" actId="27918"/>
        <pc:sldMkLst>
          <pc:docMk/>
          <pc:sldMk cId="2174127564" sldId="397"/>
        </pc:sldMkLst>
        <pc:spChg chg="add mod">
          <ac:chgData name="Paridhi Jagnani" userId="b0eb708c-827d-4fcc-b90f-eaf9a3526691" providerId="ADAL" clId="{4A0E9103-C061-407A-B225-E0DE892C4C97}" dt="2024-10-23T09:47:19.452" v="1547" actId="14100"/>
          <ac:spMkLst>
            <pc:docMk/>
            <pc:sldMk cId="2174127564" sldId="397"/>
            <ac:spMk id="9" creationId="{8F72C57B-DFDE-2F08-96D2-7FC448EC8DA1}"/>
          </ac:spMkLst>
        </pc:spChg>
        <pc:spChg chg="mod">
          <ac:chgData name="Paridhi Jagnani" userId="b0eb708c-827d-4fcc-b90f-eaf9a3526691" providerId="ADAL" clId="{4A0E9103-C061-407A-B225-E0DE892C4C97}" dt="2024-10-28T09:19:38.822" v="1576" actId="1076"/>
          <ac:spMkLst>
            <pc:docMk/>
            <pc:sldMk cId="2174127564" sldId="397"/>
            <ac:spMk id="50" creationId="{D982F15E-B388-49FC-B839-399A51BF4CCF}"/>
          </ac:spMkLst>
        </pc:spChg>
        <pc:spChg chg="mod">
          <ac:chgData name="Paridhi Jagnani" userId="b0eb708c-827d-4fcc-b90f-eaf9a3526691" providerId="ADAL" clId="{4A0E9103-C061-407A-B225-E0DE892C4C97}" dt="2024-10-23T09:17:47.777" v="1365" actId="1076"/>
          <ac:spMkLst>
            <pc:docMk/>
            <pc:sldMk cId="2174127564" sldId="397"/>
            <ac:spMk id="77" creationId="{00000000-0000-0000-0000-000000000000}"/>
          </ac:spMkLst>
        </pc:spChg>
        <pc:spChg chg="del">
          <ac:chgData name="Paridhi Jagnani" userId="b0eb708c-827d-4fcc-b90f-eaf9a3526691" providerId="ADAL" clId="{4A0E9103-C061-407A-B225-E0DE892C4C97}" dt="2024-10-23T09:17:41.760" v="1363" actId="478"/>
          <ac:spMkLst>
            <pc:docMk/>
            <pc:sldMk cId="2174127564" sldId="397"/>
            <ac:spMk id="84" creationId="{00000000-0000-0000-0000-000000000000}"/>
          </ac:spMkLst>
        </pc:spChg>
        <pc:spChg chg="mod">
          <ac:chgData name="Paridhi Jagnani" userId="b0eb708c-827d-4fcc-b90f-eaf9a3526691" providerId="ADAL" clId="{4A0E9103-C061-407A-B225-E0DE892C4C97}" dt="2024-10-23T09:17:51.343" v="1366" actId="1076"/>
          <ac:spMkLst>
            <pc:docMk/>
            <pc:sldMk cId="2174127564" sldId="397"/>
            <ac:spMk id="88" creationId="{00000000-0000-0000-0000-000000000000}"/>
          </ac:spMkLst>
        </pc:spChg>
        <pc:spChg chg="del">
          <ac:chgData name="Paridhi Jagnani" userId="b0eb708c-827d-4fcc-b90f-eaf9a3526691" providerId="ADAL" clId="{4A0E9103-C061-407A-B225-E0DE892C4C97}" dt="2024-10-23T09:17:41.760" v="1363" actId="478"/>
          <ac:spMkLst>
            <pc:docMk/>
            <pc:sldMk cId="2174127564" sldId="397"/>
            <ac:spMk id="89" creationId="{00000000-0000-0000-0000-000000000000}"/>
          </ac:spMkLst>
        </pc:spChg>
        <pc:spChg chg="del">
          <ac:chgData name="Paridhi Jagnani" userId="b0eb708c-827d-4fcc-b90f-eaf9a3526691" providerId="ADAL" clId="{4A0E9103-C061-407A-B225-E0DE892C4C97}" dt="2024-10-23T09:17:41.760" v="1363" actId="478"/>
          <ac:spMkLst>
            <pc:docMk/>
            <pc:sldMk cId="2174127564" sldId="397"/>
            <ac:spMk id="138" creationId="{3494D28E-607F-7019-CEEF-ED1944E937AD}"/>
          </ac:spMkLst>
        </pc:spChg>
        <pc:spChg chg="del">
          <ac:chgData name="Paridhi Jagnani" userId="b0eb708c-827d-4fcc-b90f-eaf9a3526691" providerId="ADAL" clId="{4A0E9103-C061-407A-B225-E0DE892C4C97}" dt="2024-10-23T09:17:41.760" v="1363" actId="478"/>
          <ac:spMkLst>
            <pc:docMk/>
            <pc:sldMk cId="2174127564" sldId="397"/>
            <ac:spMk id="190" creationId="{FC6711B9-7072-7F80-77C5-D1C129264349}"/>
          </ac:spMkLst>
        </pc:spChg>
        <pc:spChg chg="del">
          <ac:chgData name="Paridhi Jagnani" userId="b0eb708c-827d-4fcc-b90f-eaf9a3526691" providerId="ADAL" clId="{4A0E9103-C061-407A-B225-E0DE892C4C97}" dt="2024-10-23T09:17:41.760" v="1363" actId="478"/>
          <ac:spMkLst>
            <pc:docMk/>
            <pc:sldMk cId="2174127564" sldId="397"/>
            <ac:spMk id="191" creationId="{7D9E76B4-C6F7-5DA6-841D-E9A101F54C91}"/>
          </ac:spMkLst>
        </pc:spChg>
        <pc:spChg chg="del">
          <ac:chgData name="Paridhi Jagnani" userId="b0eb708c-827d-4fcc-b90f-eaf9a3526691" providerId="ADAL" clId="{4A0E9103-C061-407A-B225-E0DE892C4C97}" dt="2024-10-23T09:17:41.760" v="1363" actId="478"/>
          <ac:spMkLst>
            <pc:docMk/>
            <pc:sldMk cId="2174127564" sldId="397"/>
            <ac:spMk id="198" creationId="{FFD3D7C6-97A5-8143-EFBA-73CCDFF71294}"/>
          </ac:spMkLst>
        </pc:spChg>
        <pc:spChg chg="del">
          <ac:chgData name="Paridhi Jagnani" userId="b0eb708c-827d-4fcc-b90f-eaf9a3526691" providerId="ADAL" clId="{4A0E9103-C061-407A-B225-E0DE892C4C97}" dt="2024-10-23T09:17:41.760" v="1363" actId="478"/>
          <ac:spMkLst>
            <pc:docMk/>
            <pc:sldMk cId="2174127564" sldId="397"/>
            <ac:spMk id="199" creationId="{752C839D-0C9F-3F3E-FAA5-B3D8F2B61F9E}"/>
          </ac:spMkLst>
        </pc:spChg>
        <pc:spChg chg="del">
          <ac:chgData name="Paridhi Jagnani" userId="b0eb708c-827d-4fcc-b90f-eaf9a3526691" providerId="ADAL" clId="{4A0E9103-C061-407A-B225-E0DE892C4C97}" dt="2024-10-23T09:17:41.760" v="1363" actId="478"/>
          <ac:spMkLst>
            <pc:docMk/>
            <pc:sldMk cId="2174127564" sldId="397"/>
            <ac:spMk id="200" creationId="{DC1403E6-4761-8967-CD32-266D94100794}"/>
          </ac:spMkLst>
        </pc:spChg>
        <pc:spChg chg="del">
          <ac:chgData name="Paridhi Jagnani" userId="b0eb708c-827d-4fcc-b90f-eaf9a3526691" providerId="ADAL" clId="{4A0E9103-C061-407A-B225-E0DE892C4C97}" dt="2024-10-23T09:17:41.760" v="1363" actId="478"/>
          <ac:spMkLst>
            <pc:docMk/>
            <pc:sldMk cId="2174127564" sldId="397"/>
            <ac:spMk id="206" creationId="{18601A82-E1DB-9E62-2DE9-DF6580A7285F}"/>
          </ac:spMkLst>
        </pc:spChg>
        <pc:spChg chg="del">
          <ac:chgData name="Paridhi Jagnani" userId="b0eb708c-827d-4fcc-b90f-eaf9a3526691" providerId="ADAL" clId="{4A0E9103-C061-407A-B225-E0DE892C4C97}" dt="2024-10-23T09:17:41.760" v="1363" actId="478"/>
          <ac:spMkLst>
            <pc:docMk/>
            <pc:sldMk cId="2174127564" sldId="397"/>
            <ac:spMk id="207" creationId="{EE8FA780-0BC4-744F-2900-ABB08053FCF6}"/>
          </ac:spMkLst>
        </pc:spChg>
        <pc:spChg chg="del">
          <ac:chgData name="Paridhi Jagnani" userId="b0eb708c-827d-4fcc-b90f-eaf9a3526691" providerId="ADAL" clId="{4A0E9103-C061-407A-B225-E0DE892C4C97}" dt="2024-10-23T09:17:41.760" v="1363" actId="478"/>
          <ac:spMkLst>
            <pc:docMk/>
            <pc:sldMk cId="2174127564" sldId="397"/>
            <ac:spMk id="208" creationId="{58A698DE-7737-F1EB-7A14-559E489448CE}"/>
          </ac:spMkLst>
        </pc:spChg>
        <pc:spChg chg="del">
          <ac:chgData name="Paridhi Jagnani" userId="b0eb708c-827d-4fcc-b90f-eaf9a3526691" providerId="ADAL" clId="{4A0E9103-C061-407A-B225-E0DE892C4C97}" dt="2024-10-23T09:17:41.760" v="1363" actId="478"/>
          <ac:spMkLst>
            <pc:docMk/>
            <pc:sldMk cId="2174127564" sldId="397"/>
            <ac:spMk id="209" creationId="{8BD4F492-9089-ACD1-806E-6B5D74F15459}"/>
          </ac:spMkLst>
        </pc:spChg>
        <pc:spChg chg="del">
          <ac:chgData name="Paridhi Jagnani" userId="b0eb708c-827d-4fcc-b90f-eaf9a3526691" providerId="ADAL" clId="{4A0E9103-C061-407A-B225-E0DE892C4C97}" dt="2024-10-23T09:17:41.760" v="1363" actId="478"/>
          <ac:spMkLst>
            <pc:docMk/>
            <pc:sldMk cId="2174127564" sldId="397"/>
            <ac:spMk id="210" creationId="{256C9D01-6143-B229-F1EE-106D7B34B4D1}"/>
          </ac:spMkLst>
        </pc:spChg>
        <pc:spChg chg="del">
          <ac:chgData name="Paridhi Jagnani" userId="b0eb708c-827d-4fcc-b90f-eaf9a3526691" providerId="ADAL" clId="{4A0E9103-C061-407A-B225-E0DE892C4C97}" dt="2024-10-23T09:17:41.760" v="1363" actId="478"/>
          <ac:spMkLst>
            <pc:docMk/>
            <pc:sldMk cId="2174127564" sldId="397"/>
            <ac:spMk id="211" creationId="{403E018B-2B27-0DEE-1E89-F13F26A186C3}"/>
          </ac:spMkLst>
        </pc:spChg>
        <pc:spChg chg="del">
          <ac:chgData name="Paridhi Jagnani" userId="b0eb708c-827d-4fcc-b90f-eaf9a3526691" providerId="ADAL" clId="{4A0E9103-C061-407A-B225-E0DE892C4C97}" dt="2024-10-23T09:17:41.760" v="1363" actId="478"/>
          <ac:spMkLst>
            <pc:docMk/>
            <pc:sldMk cId="2174127564" sldId="397"/>
            <ac:spMk id="212" creationId="{EDA77722-5CAA-1308-81D6-1D886AF46219}"/>
          </ac:spMkLst>
        </pc:spChg>
        <pc:spChg chg="del">
          <ac:chgData name="Paridhi Jagnani" userId="b0eb708c-827d-4fcc-b90f-eaf9a3526691" providerId="ADAL" clId="{4A0E9103-C061-407A-B225-E0DE892C4C97}" dt="2024-10-23T09:17:41.760" v="1363" actId="478"/>
          <ac:spMkLst>
            <pc:docMk/>
            <pc:sldMk cId="2174127564" sldId="397"/>
            <ac:spMk id="213" creationId="{5E1370EC-1A2F-5199-4D04-2BB46EE7CA00}"/>
          </ac:spMkLst>
        </pc:spChg>
        <pc:spChg chg="del">
          <ac:chgData name="Paridhi Jagnani" userId="b0eb708c-827d-4fcc-b90f-eaf9a3526691" providerId="ADAL" clId="{4A0E9103-C061-407A-B225-E0DE892C4C97}" dt="2024-10-23T09:17:41.760" v="1363" actId="478"/>
          <ac:spMkLst>
            <pc:docMk/>
            <pc:sldMk cId="2174127564" sldId="397"/>
            <ac:spMk id="214" creationId="{C20142F2-6DBE-CF93-FCBD-008AC08AFB70}"/>
          </ac:spMkLst>
        </pc:spChg>
        <pc:spChg chg="del">
          <ac:chgData name="Paridhi Jagnani" userId="b0eb708c-827d-4fcc-b90f-eaf9a3526691" providerId="ADAL" clId="{4A0E9103-C061-407A-B225-E0DE892C4C97}" dt="2024-10-23T09:17:41.760" v="1363" actId="478"/>
          <ac:spMkLst>
            <pc:docMk/>
            <pc:sldMk cId="2174127564" sldId="397"/>
            <ac:spMk id="230" creationId="{64BE155C-EAC8-33FF-3D17-79A657A26345}"/>
          </ac:spMkLst>
        </pc:spChg>
        <pc:spChg chg="del">
          <ac:chgData name="Paridhi Jagnani" userId="b0eb708c-827d-4fcc-b90f-eaf9a3526691" providerId="ADAL" clId="{4A0E9103-C061-407A-B225-E0DE892C4C97}" dt="2024-10-23T09:17:41.760" v="1363" actId="478"/>
          <ac:spMkLst>
            <pc:docMk/>
            <pc:sldMk cId="2174127564" sldId="397"/>
            <ac:spMk id="231" creationId="{20149DBE-3AD7-75D9-686D-5DFFF55BBA4D}"/>
          </ac:spMkLst>
        </pc:spChg>
        <pc:spChg chg="del">
          <ac:chgData name="Paridhi Jagnani" userId="b0eb708c-827d-4fcc-b90f-eaf9a3526691" providerId="ADAL" clId="{4A0E9103-C061-407A-B225-E0DE892C4C97}" dt="2024-10-23T09:17:41.760" v="1363" actId="478"/>
          <ac:spMkLst>
            <pc:docMk/>
            <pc:sldMk cId="2174127564" sldId="397"/>
            <ac:spMk id="236" creationId="{0AF64031-3378-61E9-84E7-E9C0DF2CA7E4}"/>
          </ac:spMkLst>
        </pc:spChg>
        <pc:spChg chg="del">
          <ac:chgData name="Paridhi Jagnani" userId="b0eb708c-827d-4fcc-b90f-eaf9a3526691" providerId="ADAL" clId="{4A0E9103-C061-407A-B225-E0DE892C4C97}" dt="2024-10-23T09:17:41.760" v="1363" actId="478"/>
          <ac:spMkLst>
            <pc:docMk/>
            <pc:sldMk cId="2174127564" sldId="397"/>
            <ac:spMk id="237" creationId="{F0E7A799-341C-3057-5399-51C82A8B4A6B}"/>
          </ac:spMkLst>
        </pc:spChg>
        <pc:spChg chg="del">
          <ac:chgData name="Paridhi Jagnani" userId="b0eb708c-827d-4fcc-b90f-eaf9a3526691" providerId="ADAL" clId="{4A0E9103-C061-407A-B225-E0DE892C4C97}" dt="2024-10-23T09:17:41.760" v="1363" actId="478"/>
          <ac:spMkLst>
            <pc:docMk/>
            <pc:sldMk cId="2174127564" sldId="397"/>
            <ac:spMk id="238" creationId="{27EA75DF-D246-1820-8EC5-6F6B91534C53}"/>
          </ac:spMkLst>
        </pc:spChg>
        <pc:spChg chg="del">
          <ac:chgData name="Paridhi Jagnani" userId="b0eb708c-827d-4fcc-b90f-eaf9a3526691" providerId="ADAL" clId="{4A0E9103-C061-407A-B225-E0DE892C4C97}" dt="2024-10-23T09:17:41.760" v="1363" actId="478"/>
          <ac:spMkLst>
            <pc:docMk/>
            <pc:sldMk cId="2174127564" sldId="397"/>
            <ac:spMk id="239" creationId="{055194F2-9F5E-A7BA-833F-0E6DC6543E0F}"/>
          </ac:spMkLst>
        </pc:spChg>
        <pc:spChg chg="del">
          <ac:chgData name="Paridhi Jagnani" userId="b0eb708c-827d-4fcc-b90f-eaf9a3526691" providerId="ADAL" clId="{4A0E9103-C061-407A-B225-E0DE892C4C97}" dt="2024-10-23T09:17:41.760" v="1363" actId="478"/>
          <ac:spMkLst>
            <pc:docMk/>
            <pc:sldMk cId="2174127564" sldId="397"/>
            <ac:spMk id="240" creationId="{6E6BBDBA-FAF6-AC5A-03E8-F59C83666331}"/>
          </ac:spMkLst>
        </pc:spChg>
        <pc:spChg chg="del">
          <ac:chgData name="Paridhi Jagnani" userId="b0eb708c-827d-4fcc-b90f-eaf9a3526691" providerId="ADAL" clId="{4A0E9103-C061-407A-B225-E0DE892C4C97}" dt="2024-10-23T09:17:41.760" v="1363" actId="478"/>
          <ac:spMkLst>
            <pc:docMk/>
            <pc:sldMk cId="2174127564" sldId="397"/>
            <ac:spMk id="241" creationId="{E2AB5DEF-389C-5CE3-B9C9-5646C2583C85}"/>
          </ac:spMkLst>
        </pc:spChg>
        <pc:spChg chg="del">
          <ac:chgData name="Paridhi Jagnani" userId="b0eb708c-827d-4fcc-b90f-eaf9a3526691" providerId="ADAL" clId="{4A0E9103-C061-407A-B225-E0DE892C4C97}" dt="2024-10-23T09:17:41.760" v="1363" actId="478"/>
          <ac:spMkLst>
            <pc:docMk/>
            <pc:sldMk cId="2174127564" sldId="397"/>
            <ac:spMk id="242" creationId="{ABDC99E7-5638-0F32-38CA-B2AB3C9B10E5}"/>
          </ac:spMkLst>
        </pc:spChg>
        <pc:spChg chg="del">
          <ac:chgData name="Paridhi Jagnani" userId="b0eb708c-827d-4fcc-b90f-eaf9a3526691" providerId="ADAL" clId="{4A0E9103-C061-407A-B225-E0DE892C4C97}" dt="2024-10-23T09:17:41.760" v="1363" actId="478"/>
          <ac:spMkLst>
            <pc:docMk/>
            <pc:sldMk cId="2174127564" sldId="397"/>
            <ac:spMk id="243" creationId="{3A1996E5-3428-77BB-13EC-3C8ED80F9FF8}"/>
          </ac:spMkLst>
        </pc:spChg>
        <pc:spChg chg="del">
          <ac:chgData name="Paridhi Jagnani" userId="b0eb708c-827d-4fcc-b90f-eaf9a3526691" providerId="ADAL" clId="{4A0E9103-C061-407A-B225-E0DE892C4C97}" dt="2024-10-23T09:17:41.760" v="1363" actId="478"/>
          <ac:spMkLst>
            <pc:docMk/>
            <pc:sldMk cId="2174127564" sldId="397"/>
            <ac:spMk id="244" creationId="{994BE19B-3C68-0B2B-62CC-686F538E56BF}"/>
          </ac:spMkLst>
        </pc:spChg>
        <pc:spChg chg="del">
          <ac:chgData name="Paridhi Jagnani" userId="b0eb708c-827d-4fcc-b90f-eaf9a3526691" providerId="ADAL" clId="{4A0E9103-C061-407A-B225-E0DE892C4C97}" dt="2024-10-23T09:17:41.760" v="1363" actId="478"/>
          <ac:spMkLst>
            <pc:docMk/>
            <pc:sldMk cId="2174127564" sldId="397"/>
            <ac:spMk id="245" creationId="{C11E5756-F1E5-ECA9-9870-39E285699EF0}"/>
          </ac:spMkLst>
        </pc:spChg>
        <pc:spChg chg="del">
          <ac:chgData name="Paridhi Jagnani" userId="b0eb708c-827d-4fcc-b90f-eaf9a3526691" providerId="ADAL" clId="{4A0E9103-C061-407A-B225-E0DE892C4C97}" dt="2024-10-23T09:17:41.760" v="1363" actId="478"/>
          <ac:spMkLst>
            <pc:docMk/>
            <pc:sldMk cId="2174127564" sldId="397"/>
            <ac:spMk id="246" creationId="{EAE8A54C-72CB-8FD3-95AB-D4DDEE3C1673}"/>
          </ac:spMkLst>
        </pc:spChg>
        <pc:spChg chg="del">
          <ac:chgData name="Paridhi Jagnani" userId="b0eb708c-827d-4fcc-b90f-eaf9a3526691" providerId="ADAL" clId="{4A0E9103-C061-407A-B225-E0DE892C4C97}" dt="2024-10-23T09:17:41.760" v="1363" actId="478"/>
          <ac:spMkLst>
            <pc:docMk/>
            <pc:sldMk cId="2174127564" sldId="397"/>
            <ac:spMk id="247" creationId="{0EE6325B-90F8-9663-67AC-3053B8D42976}"/>
          </ac:spMkLst>
        </pc:spChg>
        <pc:spChg chg="del">
          <ac:chgData name="Paridhi Jagnani" userId="b0eb708c-827d-4fcc-b90f-eaf9a3526691" providerId="ADAL" clId="{4A0E9103-C061-407A-B225-E0DE892C4C97}" dt="2024-10-23T09:17:41.760" v="1363" actId="478"/>
          <ac:spMkLst>
            <pc:docMk/>
            <pc:sldMk cId="2174127564" sldId="397"/>
            <ac:spMk id="248" creationId="{00000000-0000-0000-0000-000000000000}"/>
          </ac:spMkLst>
        </pc:spChg>
        <pc:grpChg chg="add del">
          <ac:chgData name="Paridhi Jagnani" userId="b0eb708c-827d-4fcc-b90f-eaf9a3526691" providerId="ADAL" clId="{4A0E9103-C061-407A-B225-E0DE892C4C97}" dt="2024-10-23T09:17:41.760" v="1363" actId="478"/>
          <ac:grpSpMkLst>
            <pc:docMk/>
            <pc:sldMk cId="2174127564" sldId="397"/>
            <ac:grpSpMk id="139" creationId="{A79B42B5-7E3E-E1A5-E7B5-88EB8F198BBA}"/>
          </ac:grpSpMkLst>
        </pc:grpChg>
        <pc:grpChg chg="del">
          <ac:chgData name="Paridhi Jagnani" userId="b0eb708c-827d-4fcc-b90f-eaf9a3526691" providerId="ADAL" clId="{4A0E9103-C061-407A-B225-E0DE892C4C97}" dt="2024-10-23T09:17:41.760" v="1363" actId="478"/>
          <ac:grpSpMkLst>
            <pc:docMk/>
            <pc:sldMk cId="2174127564" sldId="397"/>
            <ac:grpSpMk id="185" creationId="{CEDDF79B-6449-6AED-1DD8-781339238703}"/>
          </ac:grpSpMkLst>
        </pc:grpChg>
        <pc:grpChg chg="del">
          <ac:chgData name="Paridhi Jagnani" userId="b0eb708c-827d-4fcc-b90f-eaf9a3526691" providerId="ADAL" clId="{4A0E9103-C061-407A-B225-E0DE892C4C97}" dt="2024-10-23T09:17:41.760" v="1363" actId="478"/>
          <ac:grpSpMkLst>
            <pc:docMk/>
            <pc:sldMk cId="2174127564" sldId="397"/>
            <ac:grpSpMk id="192" creationId="{9CBBF539-8FA6-8591-464E-00129ACE701C}"/>
          </ac:grpSpMkLst>
        </pc:grpChg>
        <pc:grpChg chg="del">
          <ac:chgData name="Paridhi Jagnani" userId="b0eb708c-827d-4fcc-b90f-eaf9a3526691" providerId="ADAL" clId="{4A0E9103-C061-407A-B225-E0DE892C4C97}" dt="2024-10-23T09:17:41.760" v="1363" actId="478"/>
          <ac:grpSpMkLst>
            <pc:docMk/>
            <pc:sldMk cId="2174127564" sldId="397"/>
            <ac:grpSpMk id="201" creationId="{832A8BE6-A7EC-4163-8880-8E49FDDD169B}"/>
          </ac:grpSpMkLst>
        </pc:grpChg>
        <pc:grpChg chg="del">
          <ac:chgData name="Paridhi Jagnani" userId="b0eb708c-827d-4fcc-b90f-eaf9a3526691" providerId="ADAL" clId="{4A0E9103-C061-407A-B225-E0DE892C4C97}" dt="2024-10-23T09:17:41.760" v="1363" actId="478"/>
          <ac:grpSpMkLst>
            <pc:docMk/>
            <pc:sldMk cId="2174127564" sldId="397"/>
            <ac:grpSpMk id="215" creationId="{69AE76CD-8DC4-6AF3-F552-8EB1438EF236}"/>
          </ac:grpSpMkLst>
        </pc:grpChg>
        <pc:grpChg chg="del">
          <ac:chgData name="Paridhi Jagnani" userId="b0eb708c-827d-4fcc-b90f-eaf9a3526691" providerId="ADAL" clId="{4A0E9103-C061-407A-B225-E0DE892C4C97}" dt="2024-10-23T09:17:41.760" v="1363" actId="478"/>
          <ac:grpSpMkLst>
            <pc:docMk/>
            <pc:sldMk cId="2174127564" sldId="397"/>
            <ac:grpSpMk id="220" creationId="{591C8B5A-749C-783A-BA0E-9E675620534F}"/>
          </ac:grpSpMkLst>
        </pc:grpChg>
        <pc:grpChg chg="del">
          <ac:chgData name="Paridhi Jagnani" userId="b0eb708c-827d-4fcc-b90f-eaf9a3526691" providerId="ADAL" clId="{4A0E9103-C061-407A-B225-E0DE892C4C97}" dt="2024-10-23T09:17:41.760" v="1363" actId="478"/>
          <ac:grpSpMkLst>
            <pc:docMk/>
            <pc:sldMk cId="2174127564" sldId="397"/>
            <ac:grpSpMk id="225" creationId="{B05FBE5E-BA23-046B-55FB-F1A777D681E9}"/>
          </ac:grpSpMkLst>
        </pc:grpChg>
        <pc:graphicFrameChg chg="add mod modGraphic">
          <ac:chgData name="Paridhi Jagnani" userId="b0eb708c-827d-4fcc-b90f-eaf9a3526691" providerId="ADAL" clId="{4A0E9103-C061-407A-B225-E0DE892C4C97}" dt="2024-11-05T06:28:42.840" v="3458" actId="1076"/>
          <ac:graphicFrameMkLst>
            <pc:docMk/>
            <pc:sldMk cId="2174127564" sldId="397"/>
            <ac:graphicFrameMk id="8" creationId="{B88D9624-8B5D-16F8-BB9E-3BA147ED9E2E}"/>
          </ac:graphicFrameMkLst>
        </pc:graphicFrameChg>
        <pc:graphicFrameChg chg="mod">
          <ac:chgData name="Paridhi Jagnani" userId="b0eb708c-827d-4fcc-b90f-eaf9a3526691" providerId="ADAL" clId="{4A0E9103-C061-407A-B225-E0DE892C4C97}" dt="2024-11-04T11:10:56.562" v="3203" actId="13926"/>
          <ac:graphicFrameMkLst>
            <pc:docMk/>
            <pc:sldMk cId="2174127564" sldId="397"/>
            <ac:graphicFrameMk id="86" creationId="{538FDC16-13F8-2C7B-BB73-99F882C6274F}"/>
          </ac:graphicFrameMkLst>
        </pc:graphicFrameChg>
        <pc:graphicFrameChg chg="mod">
          <ac:chgData name="Paridhi Jagnani" userId="b0eb708c-827d-4fcc-b90f-eaf9a3526691" providerId="ADAL" clId="{4A0E9103-C061-407A-B225-E0DE892C4C97}" dt="2024-10-09T09:20:29.901" v="1037" actId="13926"/>
          <ac:graphicFrameMkLst>
            <pc:docMk/>
            <pc:sldMk cId="2174127564" sldId="397"/>
            <ac:graphicFrameMk id="87" creationId="{F8B177B7-DAC2-452E-AA6A-7D970ACB15BE}"/>
          </ac:graphicFrameMkLst>
        </pc:graphicFrameChg>
        <pc:cxnChg chg="add mod">
          <ac:chgData name="Paridhi Jagnani" userId="b0eb708c-827d-4fcc-b90f-eaf9a3526691" providerId="ADAL" clId="{4A0E9103-C061-407A-B225-E0DE892C4C97}" dt="2024-11-05T06:28:16.947" v="3451" actId="1076"/>
          <ac:cxnSpMkLst>
            <pc:docMk/>
            <pc:sldMk cId="2174127564" sldId="397"/>
            <ac:cxnSpMk id="3" creationId="{45624461-E296-FCCD-EFFD-875A8C53D38F}"/>
          </ac:cxnSpMkLst>
        </pc:cxnChg>
        <pc:cxnChg chg="del mod">
          <ac:chgData name="Paridhi Jagnani" userId="b0eb708c-827d-4fcc-b90f-eaf9a3526691" providerId="ADAL" clId="{4A0E9103-C061-407A-B225-E0DE892C4C97}" dt="2024-10-23T09:17:41.760" v="1363" actId="478"/>
          <ac:cxnSpMkLst>
            <pc:docMk/>
            <pc:sldMk cId="2174127564" sldId="397"/>
            <ac:cxnSpMk id="232" creationId="{B60D252D-4B42-87C3-4521-610EA809C2E6}"/>
          </ac:cxnSpMkLst>
        </pc:cxnChg>
        <pc:cxnChg chg="del mod">
          <ac:chgData name="Paridhi Jagnani" userId="b0eb708c-827d-4fcc-b90f-eaf9a3526691" providerId="ADAL" clId="{4A0E9103-C061-407A-B225-E0DE892C4C97}" dt="2024-10-23T09:17:41.760" v="1363" actId="478"/>
          <ac:cxnSpMkLst>
            <pc:docMk/>
            <pc:sldMk cId="2174127564" sldId="397"/>
            <ac:cxnSpMk id="233" creationId="{6039DA34-4940-727E-48C6-5B0C3D0FA341}"/>
          </ac:cxnSpMkLst>
        </pc:cxnChg>
        <pc:cxnChg chg="del mod">
          <ac:chgData name="Paridhi Jagnani" userId="b0eb708c-827d-4fcc-b90f-eaf9a3526691" providerId="ADAL" clId="{4A0E9103-C061-407A-B225-E0DE892C4C97}" dt="2024-10-23T09:17:41.760" v="1363" actId="478"/>
          <ac:cxnSpMkLst>
            <pc:docMk/>
            <pc:sldMk cId="2174127564" sldId="397"/>
            <ac:cxnSpMk id="234" creationId="{15035C02-A7C4-EB14-A2E4-7F7125885799}"/>
          </ac:cxnSpMkLst>
        </pc:cxnChg>
        <pc:cxnChg chg="del">
          <ac:chgData name="Paridhi Jagnani" userId="b0eb708c-827d-4fcc-b90f-eaf9a3526691" providerId="ADAL" clId="{4A0E9103-C061-407A-B225-E0DE892C4C97}" dt="2024-10-23T09:17:41.760" v="1363" actId="478"/>
          <ac:cxnSpMkLst>
            <pc:docMk/>
            <pc:sldMk cId="2174127564" sldId="397"/>
            <ac:cxnSpMk id="235" creationId="{D2B83CB9-8003-75CF-B7BC-B2C32C85834E}"/>
          </ac:cxnSpMkLst>
        </pc:cxnChg>
      </pc:sldChg>
      <pc:sldChg chg="ord">
        <pc:chgData name="Paridhi Jagnani" userId="b0eb708c-827d-4fcc-b90f-eaf9a3526691" providerId="ADAL" clId="{4A0E9103-C061-407A-B225-E0DE892C4C97}" dt="2024-10-09T09:29:58.530" v="1101"/>
        <pc:sldMkLst>
          <pc:docMk/>
          <pc:sldMk cId="175034336" sldId="408"/>
        </pc:sldMkLst>
      </pc:sldChg>
      <pc:sldChg chg="modSp mod">
        <pc:chgData name="Paridhi Jagnani" userId="b0eb708c-827d-4fcc-b90f-eaf9a3526691" providerId="ADAL" clId="{4A0E9103-C061-407A-B225-E0DE892C4C97}" dt="2024-10-09T08:33:18.477" v="407" actId="20577"/>
        <pc:sldMkLst>
          <pc:docMk/>
          <pc:sldMk cId="1882199876" sldId="410"/>
        </pc:sldMkLst>
        <pc:spChg chg="mod">
          <ac:chgData name="Paridhi Jagnani" userId="b0eb708c-827d-4fcc-b90f-eaf9a3526691" providerId="ADAL" clId="{4A0E9103-C061-407A-B225-E0DE892C4C97}" dt="2024-10-09T08:33:18.477" v="407" actId="20577"/>
          <ac:spMkLst>
            <pc:docMk/>
            <pc:sldMk cId="1882199876" sldId="410"/>
            <ac:spMk id="20" creationId="{F785EBD4-CA29-B2C3-12B1-AEC31DA8B81E}"/>
          </ac:spMkLst>
        </pc:spChg>
        <pc:spChg chg="mod">
          <ac:chgData name="Paridhi Jagnani" userId="b0eb708c-827d-4fcc-b90f-eaf9a3526691" providerId="ADAL" clId="{4A0E9103-C061-407A-B225-E0DE892C4C97}" dt="2024-10-09T08:33:07.142" v="406" actId="1076"/>
          <ac:spMkLst>
            <pc:docMk/>
            <pc:sldMk cId="1882199876" sldId="410"/>
            <ac:spMk id="34" creationId="{D982F15E-B388-49FC-B839-399A51BF4CCF}"/>
          </ac:spMkLst>
        </pc:spChg>
        <pc:spChg chg="mod">
          <ac:chgData name="Paridhi Jagnani" userId="b0eb708c-827d-4fcc-b90f-eaf9a3526691" providerId="ADAL" clId="{4A0E9103-C061-407A-B225-E0DE892C4C97}" dt="2024-10-09T08:23:53.948" v="234" actId="1076"/>
          <ac:spMkLst>
            <pc:docMk/>
            <pc:sldMk cId="1882199876" sldId="410"/>
            <ac:spMk id="47" creationId="{00000000-0000-0000-0000-000000000000}"/>
          </ac:spMkLst>
        </pc:spChg>
        <pc:spChg chg="mod">
          <ac:chgData name="Paridhi Jagnani" userId="b0eb708c-827d-4fcc-b90f-eaf9a3526691" providerId="ADAL" clId="{4A0E9103-C061-407A-B225-E0DE892C4C97}" dt="2024-10-09T08:23:57.998" v="235" actId="1076"/>
          <ac:spMkLst>
            <pc:docMk/>
            <pc:sldMk cId="1882199876" sldId="410"/>
            <ac:spMk id="73" creationId="{00000000-0000-0000-0000-000000000000}"/>
          </ac:spMkLst>
        </pc:spChg>
      </pc:sldChg>
      <pc:sldChg chg="delSp modSp mod">
        <pc:chgData name="Paridhi Jagnani" userId="b0eb708c-827d-4fcc-b90f-eaf9a3526691" providerId="ADAL" clId="{4A0E9103-C061-407A-B225-E0DE892C4C97}" dt="2024-10-09T09:26:41.169" v="1093" actId="1076"/>
        <pc:sldMkLst>
          <pc:docMk/>
          <pc:sldMk cId="3986081679" sldId="413"/>
        </pc:sldMkLst>
        <pc:spChg chg="mod">
          <ac:chgData name="Paridhi Jagnani" userId="b0eb708c-827d-4fcc-b90f-eaf9a3526691" providerId="ADAL" clId="{4A0E9103-C061-407A-B225-E0DE892C4C97}" dt="2024-10-09T09:26:41.169" v="1093" actId="1076"/>
          <ac:spMkLst>
            <pc:docMk/>
            <pc:sldMk cId="3986081679" sldId="413"/>
            <ac:spMk id="2" creationId="{2238A54E-42AB-92D8-6D22-6ECAD2C39BA2}"/>
          </ac:spMkLst>
        </pc:spChg>
        <pc:spChg chg="mod">
          <ac:chgData name="Paridhi Jagnani" userId="b0eb708c-827d-4fcc-b90f-eaf9a3526691" providerId="ADAL" clId="{4A0E9103-C061-407A-B225-E0DE892C4C97}" dt="2024-10-09T09:24:20.640" v="1076" actId="14100"/>
          <ac:spMkLst>
            <pc:docMk/>
            <pc:sldMk cId="3986081679" sldId="413"/>
            <ac:spMk id="15" creationId="{00000000-0000-0000-0000-000000000000}"/>
          </ac:spMkLst>
        </pc:spChg>
        <pc:spChg chg="mod">
          <ac:chgData name="Paridhi Jagnani" userId="b0eb708c-827d-4fcc-b90f-eaf9a3526691" providerId="ADAL" clId="{4A0E9103-C061-407A-B225-E0DE892C4C97}" dt="2024-10-09T09:24:15.391" v="1074" actId="1076"/>
          <ac:spMkLst>
            <pc:docMk/>
            <pc:sldMk cId="3986081679" sldId="413"/>
            <ac:spMk id="16" creationId="{D982F15E-B388-49FC-B839-399A51BF4CCF}"/>
          </ac:spMkLst>
        </pc:spChg>
        <pc:spChg chg="mod">
          <ac:chgData name="Paridhi Jagnani" userId="b0eb708c-827d-4fcc-b90f-eaf9a3526691" providerId="ADAL" clId="{4A0E9103-C061-407A-B225-E0DE892C4C97}" dt="2024-10-09T09:26:00.643" v="1084" actId="207"/>
          <ac:spMkLst>
            <pc:docMk/>
            <pc:sldMk cId="3986081679" sldId="413"/>
            <ac:spMk id="25" creationId="{00000000-0000-0000-0000-000000000000}"/>
          </ac:spMkLst>
        </pc:spChg>
        <pc:spChg chg="mod">
          <ac:chgData name="Paridhi Jagnani" userId="b0eb708c-827d-4fcc-b90f-eaf9a3526691" providerId="ADAL" clId="{4A0E9103-C061-407A-B225-E0DE892C4C97}" dt="2024-10-09T09:26:27.652" v="1090" actId="14100"/>
          <ac:spMkLst>
            <pc:docMk/>
            <pc:sldMk cId="3986081679" sldId="413"/>
            <ac:spMk id="39" creationId="{00000000-0000-0000-0000-000000000000}"/>
          </ac:spMkLst>
        </pc:spChg>
        <pc:spChg chg="mod">
          <ac:chgData name="Paridhi Jagnani" userId="b0eb708c-827d-4fcc-b90f-eaf9a3526691" providerId="ADAL" clId="{4A0E9103-C061-407A-B225-E0DE892C4C97}" dt="2024-10-09T09:26:24.405" v="1089" actId="14100"/>
          <ac:spMkLst>
            <pc:docMk/>
            <pc:sldMk cId="3986081679" sldId="413"/>
            <ac:spMk id="40" creationId="{00000000-0000-0000-0000-000000000000}"/>
          </ac:spMkLst>
        </pc:spChg>
        <pc:grpChg chg="del">
          <ac:chgData name="Paridhi Jagnani" userId="b0eb708c-827d-4fcc-b90f-eaf9a3526691" providerId="ADAL" clId="{4A0E9103-C061-407A-B225-E0DE892C4C97}" dt="2024-10-09T09:26:07.738" v="1085" actId="478"/>
          <ac:grpSpMkLst>
            <pc:docMk/>
            <pc:sldMk cId="3986081679" sldId="413"/>
            <ac:grpSpMk id="33" creationId="{00000000-0000-0000-0000-000000000000}"/>
          </ac:grpSpMkLst>
        </pc:grpChg>
        <pc:grpChg chg="del">
          <ac:chgData name="Paridhi Jagnani" userId="b0eb708c-827d-4fcc-b90f-eaf9a3526691" providerId="ADAL" clId="{4A0E9103-C061-407A-B225-E0DE892C4C97}" dt="2024-10-09T09:26:10.528" v="1086" actId="478"/>
          <ac:grpSpMkLst>
            <pc:docMk/>
            <pc:sldMk cId="3986081679" sldId="413"/>
            <ac:grpSpMk id="36" creationId="{00000000-0000-0000-0000-000000000000}"/>
          </ac:grpSpMkLst>
        </pc:grpChg>
        <pc:picChg chg="mod">
          <ac:chgData name="Paridhi Jagnani" userId="b0eb708c-827d-4fcc-b90f-eaf9a3526691" providerId="ADAL" clId="{4A0E9103-C061-407A-B225-E0DE892C4C97}" dt="2024-10-09T09:26:36.313" v="1092" actId="1076"/>
          <ac:picMkLst>
            <pc:docMk/>
            <pc:sldMk cId="3986081679" sldId="413"/>
            <ac:picMk id="5" creationId="{51713090-59C2-4D28-C74D-3DBE340C8781}"/>
          </ac:picMkLst>
        </pc:picChg>
      </pc:sldChg>
      <pc:sldChg chg="modSp mod ord">
        <pc:chgData name="Paridhi Jagnani" userId="b0eb708c-827d-4fcc-b90f-eaf9a3526691" providerId="ADAL" clId="{4A0E9103-C061-407A-B225-E0DE892C4C97}" dt="2024-10-28T10:14:51.391" v="1616" actId="20577"/>
        <pc:sldMkLst>
          <pc:docMk/>
          <pc:sldMk cId="3915300996" sldId="416"/>
        </pc:sldMkLst>
        <pc:spChg chg="mod">
          <ac:chgData name="Paridhi Jagnani" userId="b0eb708c-827d-4fcc-b90f-eaf9a3526691" providerId="ADAL" clId="{4A0E9103-C061-407A-B225-E0DE892C4C97}" dt="2024-10-28T10:14:51.391" v="1616" actId="20577"/>
          <ac:spMkLst>
            <pc:docMk/>
            <pc:sldMk cId="3915300996" sldId="416"/>
            <ac:spMk id="6" creationId="{204BCED0-7D8C-37E7-82C2-147D446D6345}"/>
          </ac:spMkLst>
        </pc:spChg>
        <pc:graphicFrameChg chg="mod">
          <ac:chgData name="Paridhi Jagnani" userId="b0eb708c-827d-4fcc-b90f-eaf9a3526691" providerId="ADAL" clId="{4A0E9103-C061-407A-B225-E0DE892C4C97}" dt="2024-10-28T10:14:31.544" v="1610" actId="20577"/>
          <ac:graphicFrameMkLst>
            <pc:docMk/>
            <pc:sldMk cId="3915300996" sldId="416"/>
            <ac:graphicFrameMk id="38" creationId="{EC7AF309-2340-DC8E-6E7B-FF9C60C35120}"/>
          </ac:graphicFrameMkLst>
        </pc:graphicFrameChg>
      </pc:sldChg>
      <pc:sldChg chg="modSp mod">
        <pc:chgData name="Paridhi Jagnani" userId="b0eb708c-827d-4fcc-b90f-eaf9a3526691" providerId="ADAL" clId="{4A0E9103-C061-407A-B225-E0DE892C4C97}" dt="2024-10-09T08:47:48.291" v="541" actId="1076"/>
        <pc:sldMkLst>
          <pc:docMk/>
          <pc:sldMk cId="421301746" sldId="417"/>
        </pc:sldMkLst>
        <pc:spChg chg="mod">
          <ac:chgData name="Paridhi Jagnani" userId="b0eb708c-827d-4fcc-b90f-eaf9a3526691" providerId="ADAL" clId="{4A0E9103-C061-407A-B225-E0DE892C4C97}" dt="2024-10-09T08:40:07.331" v="435" actId="14100"/>
          <ac:spMkLst>
            <pc:docMk/>
            <pc:sldMk cId="421301746" sldId="417"/>
            <ac:spMk id="9" creationId="{5FBB2E91-1290-1AAD-E0CA-3D2C5FD2D541}"/>
          </ac:spMkLst>
        </pc:spChg>
        <pc:spChg chg="mod">
          <ac:chgData name="Paridhi Jagnani" userId="b0eb708c-827d-4fcc-b90f-eaf9a3526691" providerId="ADAL" clId="{4A0E9103-C061-407A-B225-E0DE892C4C97}" dt="2024-10-09T08:47:39.333" v="538" actId="1076"/>
          <ac:spMkLst>
            <pc:docMk/>
            <pc:sldMk cId="421301746" sldId="417"/>
            <ac:spMk id="15" creationId="{2AF0AC61-A8EF-0FB1-9C39-25E42DF1BEE5}"/>
          </ac:spMkLst>
        </pc:spChg>
        <pc:spChg chg="mod">
          <ac:chgData name="Paridhi Jagnani" userId="b0eb708c-827d-4fcc-b90f-eaf9a3526691" providerId="ADAL" clId="{4A0E9103-C061-407A-B225-E0DE892C4C97}" dt="2024-10-09T08:43:33.949" v="442" actId="1076"/>
          <ac:spMkLst>
            <pc:docMk/>
            <pc:sldMk cId="421301746" sldId="417"/>
            <ac:spMk id="17" creationId="{0700D223-5513-EEEC-3EBE-BD858868B1FC}"/>
          </ac:spMkLst>
        </pc:spChg>
        <pc:spChg chg="mod">
          <ac:chgData name="Paridhi Jagnani" userId="b0eb708c-827d-4fcc-b90f-eaf9a3526691" providerId="ADAL" clId="{4A0E9103-C061-407A-B225-E0DE892C4C97}" dt="2024-10-09T08:43:37.150" v="443" actId="1076"/>
          <ac:spMkLst>
            <pc:docMk/>
            <pc:sldMk cId="421301746" sldId="417"/>
            <ac:spMk id="18" creationId="{3F0539BA-956F-A190-3D6B-865224211ED9}"/>
          </ac:spMkLst>
        </pc:spChg>
        <pc:spChg chg="mod">
          <ac:chgData name="Paridhi Jagnani" userId="b0eb708c-827d-4fcc-b90f-eaf9a3526691" providerId="ADAL" clId="{4A0E9103-C061-407A-B225-E0DE892C4C97}" dt="2024-10-09T08:43:45.620" v="445" actId="14100"/>
          <ac:spMkLst>
            <pc:docMk/>
            <pc:sldMk cId="421301746" sldId="417"/>
            <ac:spMk id="19" creationId="{5AF8A853-33A2-66F2-3E05-4FA1861BD3E9}"/>
          </ac:spMkLst>
        </pc:spChg>
        <pc:spChg chg="mod">
          <ac:chgData name="Paridhi Jagnani" userId="b0eb708c-827d-4fcc-b90f-eaf9a3526691" providerId="ADAL" clId="{4A0E9103-C061-407A-B225-E0DE892C4C97}" dt="2024-10-09T08:45:27.724" v="511" actId="14100"/>
          <ac:spMkLst>
            <pc:docMk/>
            <pc:sldMk cId="421301746" sldId="417"/>
            <ac:spMk id="21" creationId="{01E752B9-D7C8-C7AC-FFC2-1189B6D11B56}"/>
          </ac:spMkLst>
        </pc:spChg>
        <pc:spChg chg="mod">
          <ac:chgData name="Paridhi Jagnani" userId="b0eb708c-827d-4fcc-b90f-eaf9a3526691" providerId="ADAL" clId="{4A0E9103-C061-407A-B225-E0DE892C4C97}" dt="2024-10-09T08:45:25.659" v="510" actId="14100"/>
          <ac:spMkLst>
            <pc:docMk/>
            <pc:sldMk cId="421301746" sldId="417"/>
            <ac:spMk id="24" creationId="{9810D31E-0107-55E9-65E9-BE644EB15DBE}"/>
          </ac:spMkLst>
        </pc:spChg>
        <pc:spChg chg="mod">
          <ac:chgData name="Paridhi Jagnani" userId="b0eb708c-827d-4fcc-b90f-eaf9a3526691" providerId="ADAL" clId="{4A0E9103-C061-407A-B225-E0DE892C4C97}" dt="2024-10-09T08:36:27.738" v="408" actId="1076"/>
          <ac:spMkLst>
            <pc:docMk/>
            <pc:sldMk cId="421301746" sldId="417"/>
            <ac:spMk id="26" creationId="{D982F15E-B388-49FC-B839-399A51BF4CCF}"/>
          </ac:spMkLst>
        </pc:spChg>
        <pc:spChg chg="mod">
          <ac:chgData name="Paridhi Jagnani" userId="b0eb708c-827d-4fcc-b90f-eaf9a3526691" providerId="ADAL" clId="{4A0E9103-C061-407A-B225-E0DE892C4C97}" dt="2024-10-09T08:44:17.523" v="449" actId="1076"/>
          <ac:spMkLst>
            <pc:docMk/>
            <pc:sldMk cId="421301746" sldId="417"/>
            <ac:spMk id="27" creationId="{C05CBD54-0DF5-ED83-EB89-A10851DC28C9}"/>
          </ac:spMkLst>
        </pc:spChg>
        <pc:spChg chg="mod">
          <ac:chgData name="Paridhi Jagnani" userId="b0eb708c-827d-4fcc-b90f-eaf9a3526691" providerId="ADAL" clId="{4A0E9103-C061-407A-B225-E0DE892C4C97}" dt="2024-10-09T08:45:53.134" v="536" actId="20577"/>
          <ac:spMkLst>
            <pc:docMk/>
            <pc:sldMk cId="421301746" sldId="417"/>
            <ac:spMk id="29" creationId="{A5DB5477-1F30-170B-89D5-D7F4D06875B3}"/>
          </ac:spMkLst>
        </pc:spChg>
        <pc:spChg chg="mod">
          <ac:chgData name="Paridhi Jagnani" userId="b0eb708c-827d-4fcc-b90f-eaf9a3526691" providerId="ADAL" clId="{4A0E9103-C061-407A-B225-E0DE892C4C97}" dt="2024-10-09T08:47:02.121" v="537" actId="20577"/>
          <ac:spMkLst>
            <pc:docMk/>
            <pc:sldMk cId="421301746" sldId="417"/>
            <ac:spMk id="30" creationId="{08A1E6B5-A8CD-A046-ED80-A65FCAA9B7DA}"/>
          </ac:spMkLst>
        </pc:spChg>
        <pc:spChg chg="mod">
          <ac:chgData name="Paridhi Jagnani" userId="b0eb708c-827d-4fcc-b90f-eaf9a3526691" providerId="ADAL" clId="{4A0E9103-C061-407A-B225-E0DE892C4C97}" dt="2024-10-09T08:47:48.291" v="541" actId="1076"/>
          <ac:spMkLst>
            <pc:docMk/>
            <pc:sldMk cId="421301746" sldId="417"/>
            <ac:spMk id="98" creationId="{AC3EF062-318F-42A0-888E-E70309556658}"/>
          </ac:spMkLst>
        </pc:spChg>
      </pc:sldChg>
      <pc:sldChg chg="modSp mod">
        <pc:chgData name="Paridhi Jagnani" userId="b0eb708c-827d-4fcc-b90f-eaf9a3526691" providerId="ADAL" clId="{4A0E9103-C061-407A-B225-E0DE892C4C97}" dt="2024-11-04T11:07:32.616" v="3187" actId="13926"/>
        <pc:sldMkLst>
          <pc:docMk/>
          <pc:sldMk cId="3981618773" sldId="4424"/>
        </pc:sldMkLst>
        <pc:spChg chg="mod">
          <ac:chgData name="Paridhi Jagnani" userId="b0eb708c-827d-4fcc-b90f-eaf9a3526691" providerId="ADAL" clId="{4A0E9103-C061-407A-B225-E0DE892C4C97}" dt="2024-10-09T08:59:26.010" v="602" actId="1076"/>
          <ac:spMkLst>
            <pc:docMk/>
            <pc:sldMk cId="3981618773" sldId="4424"/>
            <ac:spMk id="26" creationId="{D982F15E-B388-49FC-B839-399A51BF4CCF}"/>
          </ac:spMkLst>
        </pc:spChg>
        <pc:spChg chg="mod">
          <ac:chgData name="Paridhi Jagnani" userId="b0eb708c-827d-4fcc-b90f-eaf9a3526691" providerId="ADAL" clId="{4A0E9103-C061-407A-B225-E0DE892C4C97}" dt="2024-10-09T08:56:27.162" v="582" actId="20577"/>
          <ac:spMkLst>
            <pc:docMk/>
            <pc:sldMk cId="3981618773" sldId="4424"/>
            <ac:spMk id="71" creationId="{B63DF5BC-6E9A-BAA0-A71D-0240F929C76E}"/>
          </ac:spMkLst>
        </pc:spChg>
        <pc:spChg chg="mod">
          <ac:chgData name="Paridhi Jagnani" userId="b0eb708c-827d-4fcc-b90f-eaf9a3526691" providerId="ADAL" clId="{4A0E9103-C061-407A-B225-E0DE892C4C97}" dt="2024-11-04T11:07:32.616" v="3187" actId="13926"/>
          <ac:spMkLst>
            <pc:docMk/>
            <pc:sldMk cId="3981618773" sldId="4424"/>
            <ac:spMk id="72" creationId="{73554602-719E-8C58-0BA1-0BED71438AB6}"/>
          </ac:spMkLst>
        </pc:spChg>
        <pc:spChg chg="mod">
          <ac:chgData name="Paridhi Jagnani" userId="b0eb708c-827d-4fcc-b90f-eaf9a3526691" providerId="ADAL" clId="{4A0E9103-C061-407A-B225-E0DE892C4C97}" dt="2024-10-09T08:59:08.136" v="601" actId="14100"/>
          <ac:spMkLst>
            <pc:docMk/>
            <pc:sldMk cId="3981618773" sldId="4424"/>
            <ac:spMk id="73" creationId="{233C0605-E3FE-34DC-1BE7-4F7216E9341F}"/>
          </ac:spMkLst>
        </pc:spChg>
        <pc:spChg chg="mod">
          <ac:chgData name="Paridhi Jagnani" userId="b0eb708c-827d-4fcc-b90f-eaf9a3526691" providerId="ADAL" clId="{4A0E9103-C061-407A-B225-E0DE892C4C97}" dt="2024-10-09T08:57:13.784" v="589" actId="15"/>
          <ac:spMkLst>
            <pc:docMk/>
            <pc:sldMk cId="3981618773" sldId="4424"/>
            <ac:spMk id="79" creationId="{1AD22504-0773-66A0-DF3A-DC42EC8A72EA}"/>
          </ac:spMkLst>
        </pc:spChg>
      </pc:sldChg>
      <pc:sldChg chg="delSp modSp mod">
        <pc:chgData name="Paridhi Jagnani" userId="b0eb708c-827d-4fcc-b90f-eaf9a3526691" providerId="ADAL" clId="{4A0E9103-C061-407A-B225-E0DE892C4C97}" dt="2024-11-04T11:13:56.351" v="3331" actId="207"/>
        <pc:sldMkLst>
          <pc:docMk/>
          <pc:sldMk cId="140268278" sldId="4428"/>
        </pc:sldMkLst>
        <pc:spChg chg="del">
          <ac:chgData name="Paridhi Jagnani" userId="b0eb708c-827d-4fcc-b90f-eaf9a3526691" providerId="ADAL" clId="{4A0E9103-C061-407A-B225-E0DE892C4C97}" dt="2024-11-04T11:13:01.784" v="3277" actId="478"/>
          <ac:spMkLst>
            <pc:docMk/>
            <pc:sldMk cId="140268278" sldId="4428"/>
            <ac:spMk id="3" creationId="{EBA18365-9D08-9736-D674-7FC81212AB4E}"/>
          </ac:spMkLst>
        </pc:spChg>
        <pc:spChg chg="mod">
          <ac:chgData name="Paridhi Jagnani" userId="b0eb708c-827d-4fcc-b90f-eaf9a3526691" providerId="ADAL" clId="{4A0E9103-C061-407A-B225-E0DE892C4C97}" dt="2024-10-09T09:23:07.488" v="1066" actId="14100"/>
          <ac:spMkLst>
            <pc:docMk/>
            <pc:sldMk cId="140268278" sldId="4428"/>
            <ac:spMk id="49" creationId="{00000000-0000-0000-0000-000000000000}"/>
          </ac:spMkLst>
        </pc:spChg>
        <pc:spChg chg="mod">
          <ac:chgData name="Paridhi Jagnani" userId="b0eb708c-827d-4fcc-b90f-eaf9a3526691" providerId="ADAL" clId="{4A0E9103-C061-407A-B225-E0DE892C4C97}" dt="2024-10-09T09:23:11.980" v="1068" actId="1076"/>
          <ac:spMkLst>
            <pc:docMk/>
            <pc:sldMk cId="140268278" sldId="4428"/>
            <ac:spMk id="50" creationId="{D982F15E-B388-49FC-B839-399A51BF4CCF}"/>
          </ac:spMkLst>
        </pc:spChg>
        <pc:graphicFrameChg chg="modGraphic">
          <ac:chgData name="Paridhi Jagnani" userId="b0eb708c-827d-4fcc-b90f-eaf9a3526691" providerId="ADAL" clId="{4A0E9103-C061-407A-B225-E0DE892C4C97}" dt="2024-11-04T11:13:56.351" v="3331" actId="207"/>
          <ac:graphicFrameMkLst>
            <pc:docMk/>
            <pc:sldMk cId="140268278" sldId="4428"/>
            <ac:graphicFrameMk id="6" creationId="{F729F7D4-CD85-84C2-4939-82447DB2E121}"/>
          </ac:graphicFrameMkLst>
        </pc:graphicFrameChg>
      </pc:sldChg>
      <pc:sldChg chg="modSp mod">
        <pc:chgData name="Paridhi Jagnani" userId="b0eb708c-827d-4fcc-b90f-eaf9a3526691" providerId="ADAL" clId="{4A0E9103-C061-407A-B225-E0DE892C4C97}" dt="2024-11-04T11:08:07.050" v="3196" actId="13926"/>
        <pc:sldMkLst>
          <pc:docMk/>
          <pc:sldMk cId="3980440694" sldId="4430"/>
        </pc:sldMkLst>
        <pc:spChg chg="mod">
          <ac:chgData name="Paridhi Jagnani" userId="b0eb708c-827d-4fcc-b90f-eaf9a3526691" providerId="ADAL" clId="{4A0E9103-C061-407A-B225-E0DE892C4C97}" dt="2024-10-09T09:00:37.958" v="627" actId="1076"/>
          <ac:spMkLst>
            <pc:docMk/>
            <pc:sldMk cId="3980440694" sldId="4430"/>
            <ac:spMk id="17" creationId="{B2A9EE64-7D81-83E1-10B2-B67E361FCDB6}"/>
          </ac:spMkLst>
        </pc:spChg>
        <pc:spChg chg="mod">
          <ac:chgData name="Paridhi Jagnani" userId="b0eb708c-827d-4fcc-b90f-eaf9a3526691" providerId="ADAL" clId="{4A0E9103-C061-407A-B225-E0DE892C4C97}" dt="2024-10-09T09:00:29.289" v="626" actId="1076"/>
          <ac:spMkLst>
            <pc:docMk/>
            <pc:sldMk cId="3980440694" sldId="4430"/>
            <ac:spMk id="26" creationId="{D982F15E-B388-49FC-B839-399A51BF4CCF}"/>
          </ac:spMkLst>
        </pc:spChg>
        <pc:spChg chg="mod">
          <ac:chgData name="Paridhi Jagnani" userId="b0eb708c-827d-4fcc-b90f-eaf9a3526691" providerId="ADAL" clId="{4A0E9103-C061-407A-B225-E0DE892C4C97}" dt="2024-10-09T09:00:00.845" v="623" actId="20577"/>
          <ac:spMkLst>
            <pc:docMk/>
            <pc:sldMk cId="3980440694" sldId="4430"/>
            <ac:spMk id="35" creationId="{28A3594C-C3D4-1B2B-EF8B-011E522695F1}"/>
          </ac:spMkLst>
        </pc:spChg>
        <pc:spChg chg="mod">
          <ac:chgData name="Paridhi Jagnani" userId="b0eb708c-827d-4fcc-b90f-eaf9a3526691" providerId="ADAL" clId="{4A0E9103-C061-407A-B225-E0DE892C4C97}" dt="2024-11-04T11:08:07.050" v="3196" actId="13926"/>
          <ac:spMkLst>
            <pc:docMk/>
            <pc:sldMk cId="3980440694" sldId="4430"/>
            <ac:spMk id="52" creationId="{C9540F31-11AD-6182-A5B0-19513B6B4529}"/>
          </ac:spMkLst>
        </pc:spChg>
      </pc:sldChg>
      <pc:sldChg chg="addSp delSp modSp mod">
        <pc:chgData name="Paridhi Jagnani" userId="b0eb708c-827d-4fcc-b90f-eaf9a3526691" providerId="ADAL" clId="{4A0E9103-C061-407A-B225-E0DE892C4C97}" dt="2024-11-04T11:06:12.020" v="3170" actId="13926"/>
        <pc:sldMkLst>
          <pc:docMk/>
          <pc:sldMk cId="3801575115" sldId="4438"/>
        </pc:sldMkLst>
        <pc:spChg chg="add mod topLvl">
          <ac:chgData name="Paridhi Jagnani" userId="b0eb708c-827d-4fcc-b90f-eaf9a3526691" providerId="ADAL" clId="{4A0E9103-C061-407A-B225-E0DE892C4C97}" dt="2024-10-09T08:28:16.087" v="285" actId="1076"/>
          <ac:spMkLst>
            <pc:docMk/>
            <pc:sldMk cId="3801575115" sldId="4438"/>
            <ac:spMk id="2" creationId="{E7E04C96-17A2-D60F-AA4B-B0ACFE1D79DB}"/>
          </ac:spMkLst>
        </pc:spChg>
        <pc:spChg chg="mod">
          <ac:chgData name="Paridhi Jagnani" userId="b0eb708c-827d-4fcc-b90f-eaf9a3526691" providerId="ADAL" clId="{4A0E9103-C061-407A-B225-E0DE892C4C97}" dt="2024-10-09T08:32:58.587" v="405" actId="1076"/>
          <ac:spMkLst>
            <pc:docMk/>
            <pc:sldMk cId="3801575115" sldId="4438"/>
            <ac:spMk id="6" creationId="{C1EE0E4B-E3B5-BCEE-8AF5-06C0EB73D206}"/>
          </ac:spMkLst>
        </pc:spChg>
        <pc:spChg chg="add del mod">
          <ac:chgData name="Paridhi Jagnani" userId="b0eb708c-827d-4fcc-b90f-eaf9a3526691" providerId="ADAL" clId="{4A0E9103-C061-407A-B225-E0DE892C4C97}" dt="2024-10-09T05:57:01.840" v="85" actId="478"/>
          <ac:spMkLst>
            <pc:docMk/>
            <pc:sldMk cId="3801575115" sldId="4438"/>
            <ac:spMk id="7" creationId="{8EF7BFF3-C982-76D4-6FAD-A725FF1DF127}"/>
          </ac:spMkLst>
        </pc:spChg>
        <pc:spChg chg="add mod topLvl">
          <ac:chgData name="Paridhi Jagnani" userId="b0eb708c-827d-4fcc-b90f-eaf9a3526691" providerId="ADAL" clId="{4A0E9103-C061-407A-B225-E0DE892C4C97}" dt="2024-10-09T08:28:19.346" v="286" actId="1076"/>
          <ac:spMkLst>
            <pc:docMk/>
            <pc:sldMk cId="3801575115" sldId="4438"/>
            <ac:spMk id="9" creationId="{43EA6F6D-5AC2-D9BD-B5FF-E9AC66F6975A}"/>
          </ac:spMkLst>
        </pc:spChg>
        <pc:spChg chg="add mod topLvl">
          <ac:chgData name="Paridhi Jagnani" userId="b0eb708c-827d-4fcc-b90f-eaf9a3526691" providerId="ADAL" clId="{4A0E9103-C061-407A-B225-E0DE892C4C97}" dt="2024-10-09T08:28:23.783" v="287" actId="1076"/>
          <ac:spMkLst>
            <pc:docMk/>
            <pc:sldMk cId="3801575115" sldId="4438"/>
            <ac:spMk id="10" creationId="{910B17C8-FF23-5AC2-FA39-0927790E3903}"/>
          </ac:spMkLst>
        </pc:spChg>
        <pc:spChg chg="mod">
          <ac:chgData name="Paridhi Jagnani" userId="b0eb708c-827d-4fcc-b90f-eaf9a3526691" providerId="ADAL" clId="{4A0E9103-C061-407A-B225-E0DE892C4C97}" dt="2024-10-09T08:32:40.643" v="403" actId="207"/>
          <ac:spMkLst>
            <pc:docMk/>
            <pc:sldMk cId="3801575115" sldId="4438"/>
            <ac:spMk id="13" creationId="{45238365-111F-06A1-391B-625BC05E5647}"/>
          </ac:spMkLst>
        </pc:spChg>
        <pc:spChg chg="mod">
          <ac:chgData name="Paridhi Jagnani" userId="b0eb708c-827d-4fcc-b90f-eaf9a3526691" providerId="ADAL" clId="{4A0E9103-C061-407A-B225-E0DE892C4C97}" dt="2024-10-09T08:32:40.643" v="403" actId="207"/>
          <ac:spMkLst>
            <pc:docMk/>
            <pc:sldMk cId="3801575115" sldId="4438"/>
            <ac:spMk id="14" creationId="{4221EE5C-AF0C-0654-FC33-999970D86512}"/>
          </ac:spMkLst>
        </pc:spChg>
        <pc:spChg chg="mod">
          <ac:chgData name="Paridhi Jagnani" userId="b0eb708c-827d-4fcc-b90f-eaf9a3526691" providerId="ADAL" clId="{4A0E9103-C061-407A-B225-E0DE892C4C97}" dt="2024-10-09T08:32:40.643" v="403" actId="207"/>
          <ac:spMkLst>
            <pc:docMk/>
            <pc:sldMk cId="3801575115" sldId="4438"/>
            <ac:spMk id="15" creationId="{C001598A-FF38-6522-5B88-C581735AB31F}"/>
          </ac:spMkLst>
        </pc:spChg>
        <pc:spChg chg="mod">
          <ac:chgData name="Paridhi Jagnani" userId="b0eb708c-827d-4fcc-b90f-eaf9a3526691" providerId="ADAL" clId="{4A0E9103-C061-407A-B225-E0DE892C4C97}" dt="2024-10-09T08:26:13.547" v="261"/>
          <ac:spMkLst>
            <pc:docMk/>
            <pc:sldMk cId="3801575115" sldId="4438"/>
            <ac:spMk id="17" creationId="{5D191165-E922-7A6E-E964-AB693F4AA2C3}"/>
          </ac:spMkLst>
        </pc:spChg>
        <pc:spChg chg="mod">
          <ac:chgData name="Paridhi Jagnani" userId="b0eb708c-827d-4fcc-b90f-eaf9a3526691" providerId="ADAL" clId="{4A0E9103-C061-407A-B225-E0DE892C4C97}" dt="2024-10-09T08:26:13.547" v="261"/>
          <ac:spMkLst>
            <pc:docMk/>
            <pc:sldMk cId="3801575115" sldId="4438"/>
            <ac:spMk id="18" creationId="{DF845F7B-D476-7BCB-7F2D-7EBF1A99F714}"/>
          </ac:spMkLst>
        </pc:spChg>
        <pc:spChg chg="mod">
          <ac:chgData name="Paridhi Jagnani" userId="b0eb708c-827d-4fcc-b90f-eaf9a3526691" providerId="ADAL" clId="{4A0E9103-C061-407A-B225-E0DE892C4C97}" dt="2024-10-09T08:26:13.547" v="261"/>
          <ac:spMkLst>
            <pc:docMk/>
            <pc:sldMk cId="3801575115" sldId="4438"/>
            <ac:spMk id="19" creationId="{34DFBF03-9CF8-0E33-30E7-3B49C36C5ACC}"/>
          </ac:spMkLst>
        </pc:spChg>
        <pc:spChg chg="mod">
          <ac:chgData name="Paridhi Jagnani" userId="b0eb708c-827d-4fcc-b90f-eaf9a3526691" providerId="ADAL" clId="{4A0E9103-C061-407A-B225-E0DE892C4C97}" dt="2024-10-09T08:32:49.992" v="404" actId="207"/>
          <ac:spMkLst>
            <pc:docMk/>
            <pc:sldMk cId="3801575115" sldId="4438"/>
            <ac:spMk id="22" creationId="{CA58E5E6-805F-45BC-CFF4-D0E667D32D60}"/>
          </ac:spMkLst>
        </pc:spChg>
        <pc:spChg chg="mod">
          <ac:chgData name="Paridhi Jagnani" userId="b0eb708c-827d-4fcc-b90f-eaf9a3526691" providerId="ADAL" clId="{4A0E9103-C061-407A-B225-E0DE892C4C97}" dt="2024-10-09T08:32:49.992" v="404" actId="207"/>
          <ac:spMkLst>
            <pc:docMk/>
            <pc:sldMk cId="3801575115" sldId="4438"/>
            <ac:spMk id="23" creationId="{E2941266-E006-1BD1-6E27-1780442E68C6}"/>
          </ac:spMkLst>
        </pc:spChg>
        <pc:spChg chg="mod">
          <ac:chgData name="Paridhi Jagnani" userId="b0eb708c-827d-4fcc-b90f-eaf9a3526691" providerId="ADAL" clId="{4A0E9103-C061-407A-B225-E0DE892C4C97}" dt="2024-10-09T08:32:49.992" v="404" actId="207"/>
          <ac:spMkLst>
            <pc:docMk/>
            <pc:sldMk cId="3801575115" sldId="4438"/>
            <ac:spMk id="24" creationId="{14417B81-42EF-6586-D51B-F88E47F0E6F3}"/>
          </ac:spMkLst>
        </pc:spChg>
        <pc:spChg chg="del">
          <ac:chgData name="Paridhi Jagnani" userId="b0eb708c-827d-4fcc-b90f-eaf9a3526691" providerId="ADAL" clId="{4A0E9103-C061-407A-B225-E0DE892C4C97}" dt="2024-10-09T05:56:23.487" v="78" actId="478"/>
          <ac:spMkLst>
            <pc:docMk/>
            <pc:sldMk cId="3801575115" sldId="4438"/>
            <ac:spMk id="187" creationId="{692AA09D-3EFE-062B-115D-16F3A52D7025}"/>
          </ac:spMkLst>
        </pc:spChg>
        <pc:spChg chg="mod">
          <ac:chgData name="Paridhi Jagnani" userId="b0eb708c-827d-4fcc-b90f-eaf9a3526691" providerId="ADAL" clId="{4A0E9103-C061-407A-B225-E0DE892C4C97}" dt="2024-10-09T08:27:12.054" v="269" actId="14100"/>
          <ac:spMkLst>
            <pc:docMk/>
            <pc:sldMk cId="3801575115" sldId="4438"/>
            <ac:spMk id="188" creationId="{04F3E3C7-BF05-46F3-1C35-2B648F8C0C86}"/>
          </ac:spMkLst>
        </pc:spChg>
        <pc:spChg chg="del">
          <ac:chgData name="Paridhi Jagnani" userId="b0eb708c-827d-4fcc-b90f-eaf9a3526691" providerId="ADAL" clId="{4A0E9103-C061-407A-B225-E0DE892C4C97}" dt="2024-10-09T05:56:34.253" v="80" actId="478"/>
          <ac:spMkLst>
            <pc:docMk/>
            <pc:sldMk cId="3801575115" sldId="4438"/>
            <ac:spMk id="193" creationId="{87528643-9B7E-4C6C-0579-C869509276BE}"/>
          </ac:spMkLst>
        </pc:spChg>
        <pc:spChg chg="mod">
          <ac:chgData name="Paridhi Jagnani" userId="b0eb708c-827d-4fcc-b90f-eaf9a3526691" providerId="ADAL" clId="{4A0E9103-C061-407A-B225-E0DE892C4C97}" dt="2024-11-04T11:06:12.020" v="3170" actId="13926"/>
          <ac:spMkLst>
            <pc:docMk/>
            <pc:sldMk cId="3801575115" sldId="4438"/>
            <ac:spMk id="194" creationId="{5E18D6C9-979A-66C9-D9BB-21CB03D58D8D}"/>
          </ac:spMkLst>
        </pc:spChg>
        <pc:spChg chg="del">
          <ac:chgData name="Paridhi Jagnani" userId="b0eb708c-827d-4fcc-b90f-eaf9a3526691" providerId="ADAL" clId="{4A0E9103-C061-407A-B225-E0DE892C4C97}" dt="2024-10-09T08:24:56.705" v="248" actId="478"/>
          <ac:spMkLst>
            <pc:docMk/>
            <pc:sldMk cId="3801575115" sldId="4438"/>
            <ac:spMk id="198" creationId="{8E4FE716-5CF4-FC0C-9880-60B2BECFBB04}"/>
          </ac:spMkLst>
        </pc:spChg>
        <pc:spChg chg="mod">
          <ac:chgData name="Paridhi Jagnani" userId="b0eb708c-827d-4fcc-b90f-eaf9a3526691" providerId="ADAL" clId="{4A0E9103-C061-407A-B225-E0DE892C4C97}" dt="2024-10-09T08:27:23.919" v="271" actId="14100"/>
          <ac:spMkLst>
            <pc:docMk/>
            <pc:sldMk cId="3801575115" sldId="4438"/>
            <ac:spMk id="199" creationId="{B8E49617-D88E-D0E8-186D-5EF5C15BABA5}"/>
          </ac:spMkLst>
        </pc:spChg>
        <pc:spChg chg="mod topLvl">
          <ac:chgData name="Paridhi Jagnani" userId="b0eb708c-827d-4fcc-b90f-eaf9a3526691" providerId="ADAL" clId="{4A0E9103-C061-407A-B225-E0DE892C4C97}" dt="2024-10-09T08:28:34.661" v="289" actId="165"/>
          <ac:spMkLst>
            <pc:docMk/>
            <pc:sldMk cId="3801575115" sldId="4438"/>
            <ac:spMk id="231" creationId="{FD65911A-6244-F259-74FF-B1A06977B6E6}"/>
          </ac:spMkLst>
        </pc:spChg>
        <pc:spChg chg="mod topLvl">
          <ac:chgData name="Paridhi Jagnani" userId="b0eb708c-827d-4fcc-b90f-eaf9a3526691" providerId="ADAL" clId="{4A0E9103-C061-407A-B225-E0DE892C4C97}" dt="2024-10-09T08:28:34.661" v="289" actId="165"/>
          <ac:spMkLst>
            <pc:docMk/>
            <pc:sldMk cId="3801575115" sldId="4438"/>
            <ac:spMk id="233" creationId="{CD7E68E7-D9EA-4B7C-6157-B7D3D6E8356B}"/>
          </ac:spMkLst>
        </pc:spChg>
        <pc:spChg chg="del">
          <ac:chgData name="Paridhi Jagnani" userId="b0eb708c-827d-4fcc-b90f-eaf9a3526691" providerId="ADAL" clId="{4A0E9103-C061-407A-B225-E0DE892C4C97}" dt="2024-10-09T08:24:59.655" v="249" actId="478"/>
          <ac:spMkLst>
            <pc:docMk/>
            <pc:sldMk cId="3801575115" sldId="4438"/>
            <ac:spMk id="234" creationId="{8899E198-0101-8530-F754-43BDB11221C4}"/>
          </ac:spMkLst>
        </pc:spChg>
        <pc:spChg chg="mod topLvl">
          <ac:chgData name="Paridhi Jagnani" userId="b0eb708c-827d-4fcc-b90f-eaf9a3526691" providerId="ADAL" clId="{4A0E9103-C061-407A-B225-E0DE892C4C97}" dt="2024-10-09T08:29:41.904" v="308" actId="123"/>
          <ac:spMkLst>
            <pc:docMk/>
            <pc:sldMk cId="3801575115" sldId="4438"/>
            <ac:spMk id="235" creationId="{EE0965E3-5347-2202-5E34-B4A2E4C4E980}"/>
          </ac:spMkLst>
        </pc:spChg>
        <pc:spChg chg="del">
          <ac:chgData name="Paridhi Jagnani" userId="b0eb708c-827d-4fcc-b90f-eaf9a3526691" providerId="ADAL" clId="{4A0E9103-C061-407A-B225-E0DE892C4C97}" dt="2024-10-09T08:25:03.888" v="250" actId="478"/>
          <ac:spMkLst>
            <pc:docMk/>
            <pc:sldMk cId="3801575115" sldId="4438"/>
            <ac:spMk id="239" creationId="{AE7473D5-F42C-2DAF-371E-CC94ABDE7717}"/>
          </ac:spMkLst>
        </pc:spChg>
        <pc:spChg chg="mod topLvl">
          <ac:chgData name="Paridhi Jagnani" userId="b0eb708c-827d-4fcc-b90f-eaf9a3526691" providerId="ADAL" clId="{4A0E9103-C061-407A-B225-E0DE892C4C97}" dt="2024-10-09T08:29:46.413" v="309" actId="123"/>
          <ac:spMkLst>
            <pc:docMk/>
            <pc:sldMk cId="3801575115" sldId="4438"/>
            <ac:spMk id="240" creationId="{45C18B0A-64ED-9E01-1271-2E45647701BE}"/>
          </ac:spMkLst>
        </pc:spChg>
        <pc:spChg chg="del">
          <ac:chgData name="Paridhi Jagnani" userId="b0eb708c-827d-4fcc-b90f-eaf9a3526691" providerId="ADAL" clId="{4A0E9103-C061-407A-B225-E0DE892C4C97}" dt="2024-10-09T08:25:06.822" v="251" actId="478"/>
          <ac:spMkLst>
            <pc:docMk/>
            <pc:sldMk cId="3801575115" sldId="4438"/>
            <ac:spMk id="243" creationId="{0DDB32CB-F1D0-1100-4B65-EA6537B79C86}"/>
          </ac:spMkLst>
        </pc:spChg>
        <pc:spChg chg="mod topLvl">
          <ac:chgData name="Paridhi Jagnani" userId="b0eb708c-827d-4fcc-b90f-eaf9a3526691" providerId="ADAL" clId="{4A0E9103-C061-407A-B225-E0DE892C4C97}" dt="2024-10-09T08:29:50.811" v="310" actId="123"/>
          <ac:spMkLst>
            <pc:docMk/>
            <pc:sldMk cId="3801575115" sldId="4438"/>
            <ac:spMk id="244" creationId="{039ECC8F-3998-666E-3643-3B0F96C7DC32}"/>
          </ac:spMkLst>
        </pc:spChg>
        <pc:spChg chg="mod">
          <ac:chgData name="Paridhi Jagnani" userId="b0eb708c-827d-4fcc-b90f-eaf9a3526691" providerId="ADAL" clId="{4A0E9103-C061-407A-B225-E0DE892C4C97}" dt="2024-10-09T08:28:34.661" v="289" actId="165"/>
          <ac:spMkLst>
            <pc:docMk/>
            <pc:sldMk cId="3801575115" sldId="4438"/>
            <ac:spMk id="247" creationId="{3B6F01C8-358E-C1D1-02C6-4C2ED0D34EAC}"/>
          </ac:spMkLst>
        </pc:spChg>
        <pc:spChg chg="mod">
          <ac:chgData name="Paridhi Jagnani" userId="b0eb708c-827d-4fcc-b90f-eaf9a3526691" providerId="ADAL" clId="{4A0E9103-C061-407A-B225-E0DE892C4C97}" dt="2024-10-09T08:28:34.661" v="289" actId="165"/>
          <ac:spMkLst>
            <pc:docMk/>
            <pc:sldMk cId="3801575115" sldId="4438"/>
            <ac:spMk id="248" creationId="{CEECBC82-8583-05F4-A283-4492AA68F3FD}"/>
          </ac:spMkLst>
        </pc:spChg>
        <pc:spChg chg="mod">
          <ac:chgData name="Paridhi Jagnani" userId="b0eb708c-827d-4fcc-b90f-eaf9a3526691" providerId="ADAL" clId="{4A0E9103-C061-407A-B225-E0DE892C4C97}" dt="2024-10-09T08:28:34.661" v="289" actId="165"/>
          <ac:spMkLst>
            <pc:docMk/>
            <pc:sldMk cId="3801575115" sldId="4438"/>
            <ac:spMk id="249" creationId="{1423EA17-7796-0A7D-213B-50BF9E78A4E1}"/>
          </ac:spMkLst>
        </pc:spChg>
        <pc:spChg chg="mod">
          <ac:chgData name="Paridhi Jagnani" userId="b0eb708c-827d-4fcc-b90f-eaf9a3526691" providerId="ADAL" clId="{4A0E9103-C061-407A-B225-E0DE892C4C97}" dt="2024-10-09T08:28:34.661" v="289" actId="165"/>
          <ac:spMkLst>
            <pc:docMk/>
            <pc:sldMk cId="3801575115" sldId="4438"/>
            <ac:spMk id="250" creationId="{59EDC56D-F5F3-F246-B34A-478463FF9E2C}"/>
          </ac:spMkLst>
        </pc:spChg>
        <pc:spChg chg="mod">
          <ac:chgData name="Paridhi Jagnani" userId="b0eb708c-827d-4fcc-b90f-eaf9a3526691" providerId="ADAL" clId="{4A0E9103-C061-407A-B225-E0DE892C4C97}" dt="2024-10-09T08:28:34.661" v="289" actId="165"/>
          <ac:spMkLst>
            <pc:docMk/>
            <pc:sldMk cId="3801575115" sldId="4438"/>
            <ac:spMk id="251" creationId="{0C74D38A-CF3F-2760-3A3D-3F6B308A20A7}"/>
          </ac:spMkLst>
        </pc:spChg>
        <pc:spChg chg="mod">
          <ac:chgData name="Paridhi Jagnani" userId="b0eb708c-827d-4fcc-b90f-eaf9a3526691" providerId="ADAL" clId="{4A0E9103-C061-407A-B225-E0DE892C4C97}" dt="2024-10-09T08:28:34.661" v="289" actId="165"/>
          <ac:spMkLst>
            <pc:docMk/>
            <pc:sldMk cId="3801575115" sldId="4438"/>
            <ac:spMk id="252" creationId="{4B060D30-78B7-1C1F-02CE-51700EA5E25D}"/>
          </ac:spMkLst>
        </pc:spChg>
        <pc:spChg chg="del">
          <ac:chgData name="Paridhi Jagnani" userId="b0eb708c-827d-4fcc-b90f-eaf9a3526691" providerId="ADAL" clId="{4A0E9103-C061-407A-B225-E0DE892C4C97}" dt="2024-10-09T08:25:16.722" v="253" actId="478"/>
          <ac:spMkLst>
            <pc:docMk/>
            <pc:sldMk cId="3801575115" sldId="4438"/>
            <ac:spMk id="257" creationId="{99E78062-7354-C7E6-2B01-273E73F5F0C2}"/>
          </ac:spMkLst>
        </pc:spChg>
        <pc:spChg chg="mod">
          <ac:chgData name="Paridhi Jagnani" userId="b0eb708c-827d-4fcc-b90f-eaf9a3526691" providerId="ADAL" clId="{4A0E9103-C061-407A-B225-E0DE892C4C97}" dt="2024-10-09T08:30:51.825" v="324" actId="14100"/>
          <ac:spMkLst>
            <pc:docMk/>
            <pc:sldMk cId="3801575115" sldId="4438"/>
            <ac:spMk id="258" creationId="{F0AC8B8E-69BF-9C89-063E-5047FFA446C1}"/>
          </ac:spMkLst>
        </pc:spChg>
        <pc:spChg chg="del">
          <ac:chgData name="Paridhi Jagnani" userId="b0eb708c-827d-4fcc-b90f-eaf9a3526691" providerId="ADAL" clId="{4A0E9103-C061-407A-B225-E0DE892C4C97}" dt="2024-10-09T08:25:16.722" v="253" actId="478"/>
          <ac:spMkLst>
            <pc:docMk/>
            <pc:sldMk cId="3801575115" sldId="4438"/>
            <ac:spMk id="262" creationId="{8FB91513-2E5D-4C9C-2DEB-E6BA8C23AE9C}"/>
          </ac:spMkLst>
        </pc:spChg>
        <pc:spChg chg="mod">
          <ac:chgData name="Paridhi Jagnani" userId="b0eb708c-827d-4fcc-b90f-eaf9a3526691" providerId="ADAL" clId="{4A0E9103-C061-407A-B225-E0DE892C4C97}" dt="2024-10-09T08:31:06.348" v="326" actId="123"/>
          <ac:spMkLst>
            <pc:docMk/>
            <pc:sldMk cId="3801575115" sldId="4438"/>
            <ac:spMk id="263" creationId="{77EDD48E-C61B-F15C-6059-CE0081E6C790}"/>
          </ac:spMkLst>
        </pc:spChg>
        <pc:spChg chg="del">
          <ac:chgData name="Paridhi Jagnani" userId="b0eb708c-827d-4fcc-b90f-eaf9a3526691" providerId="ADAL" clId="{4A0E9103-C061-407A-B225-E0DE892C4C97}" dt="2024-10-09T08:25:16.722" v="253" actId="478"/>
          <ac:spMkLst>
            <pc:docMk/>
            <pc:sldMk cId="3801575115" sldId="4438"/>
            <ac:spMk id="266" creationId="{DB43F6DB-C6E6-5033-1A17-D2B37E68EED7}"/>
          </ac:spMkLst>
        </pc:spChg>
        <pc:spChg chg="mod">
          <ac:chgData name="Paridhi Jagnani" userId="b0eb708c-827d-4fcc-b90f-eaf9a3526691" providerId="ADAL" clId="{4A0E9103-C061-407A-B225-E0DE892C4C97}" dt="2024-10-09T08:32:06.609" v="398" actId="20577"/>
          <ac:spMkLst>
            <pc:docMk/>
            <pc:sldMk cId="3801575115" sldId="4438"/>
            <ac:spMk id="267" creationId="{ADB11A05-74BD-017C-1C64-091175667BE4}"/>
          </ac:spMkLst>
        </pc:spChg>
        <pc:grpChg chg="add del mod">
          <ac:chgData name="Paridhi Jagnani" userId="b0eb708c-827d-4fcc-b90f-eaf9a3526691" providerId="ADAL" clId="{4A0E9103-C061-407A-B225-E0DE892C4C97}" dt="2024-10-09T08:28:10.538" v="284" actId="165"/>
          <ac:grpSpMkLst>
            <pc:docMk/>
            <pc:sldMk cId="3801575115" sldId="4438"/>
            <ac:grpSpMk id="11" creationId="{EA4C1DDC-4032-C836-43A5-A536E7A58F7C}"/>
          </ac:grpSpMkLst>
        </pc:grpChg>
        <pc:grpChg chg="add mod">
          <ac:chgData name="Paridhi Jagnani" userId="b0eb708c-827d-4fcc-b90f-eaf9a3526691" providerId="ADAL" clId="{4A0E9103-C061-407A-B225-E0DE892C4C97}" dt="2024-10-09T08:32:40.643" v="403" actId="207"/>
          <ac:grpSpMkLst>
            <pc:docMk/>
            <pc:sldMk cId="3801575115" sldId="4438"/>
            <ac:grpSpMk id="12" creationId="{714E1305-9EEC-FCB1-3FDA-98D8C6D1C052}"/>
          </ac:grpSpMkLst>
        </pc:grpChg>
        <pc:grpChg chg="add del mod">
          <ac:chgData name="Paridhi Jagnani" userId="b0eb708c-827d-4fcc-b90f-eaf9a3526691" providerId="ADAL" clId="{4A0E9103-C061-407A-B225-E0DE892C4C97}" dt="2024-10-09T08:30:12.085" v="313" actId="478"/>
          <ac:grpSpMkLst>
            <pc:docMk/>
            <pc:sldMk cId="3801575115" sldId="4438"/>
            <ac:grpSpMk id="16" creationId="{EF353A64-209D-9651-E0EF-05B9A913C56A}"/>
          </ac:grpSpMkLst>
        </pc:grpChg>
        <pc:grpChg chg="add mod">
          <ac:chgData name="Paridhi Jagnani" userId="b0eb708c-827d-4fcc-b90f-eaf9a3526691" providerId="ADAL" clId="{4A0E9103-C061-407A-B225-E0DE892C4C97}" dt="2024-10-09T08:32:49.992" v="404" actId="207"/>
          <ac:grpSpMkLst>
            <pc:docMk/>
            <pc:sldMk cId="3801575115" sldId="4438"/>
            <ac:grpSpMk id="21" creationId="{C04B4B57-DF0C-AF98-C45F-F532E53A70AD}"/>
          </ac:grpSpMkLst>
        </pc:grpChg>
        <pc:grpChg chg="del">
          <ac:chgData name="Paridhi Jagnani" userId="b0eb708c-827d-4fcc-b90f-eaf9a3526691" providerId="ADAL" clId="{4A0E9103-C061-407A-B225-E0DE892C4C97}" dt="2024-10-09T08:28:34.661" v="289" actId="165"/>
          <ac:grpSpMkLst>
            <pc:docMk/>
            <pc:sldMk cId="3801575115" sldId="4438"/>
            <ac:grpSpMk id="230" creationId="{647106CE-112C-F8FB-68B1-184923C30AD2}"/>
          </ac:grpSpMkLst>
        </pc:grpChg>
        <pc:grpChg chg="mod topLvl">
          <ac:chgData name="Paridhi Jagnani" userId="b0eb708c-827d-4fcc-b90f-eaf9a3526691" providerId="ADAL" clId="{4A0E9103-C061-407A-B225-E0DE892C4C97}" dt="2024-10-09T08:28:34.661" v="289" actId="165"/>
          <ac:grpSpMkLst>
            <pc:docMk/>
            <pc:sldMk cId="3801575115" sldId="4438"/>
            <ac:grpSpMk id="237" creationId="{A27172D8-4DA6-DAFF-7B43-2098460936D4}"/>
          </ac:grpSpMkLst>
        </pc:grpChg>
        <pc:grpChg chg="mod topLvl">
          <ac:chgData name="Paridhi Jagnani" userId="b0eb708c-827d-4fcc-b90f-eaf9a3526691" providerId="ADAL" clId="{4A0E9103-C061-407A-B225-E0DE892C4C97}" dt="2024-10-09T08:28:34.661" v="289" actId="165"/>
          <ac:grpSpMkLst>
            <pc:docMk/>
            <pc:sldMk cId="3801575115" sldId="4438"/>
            <ac:grpSpMk id="242" creationId="{37B37C19-2E04-5B6B-7BF2-A44118515AE9}"/>
          </ac:grpSpMkLst>
        </pc:grpChg>
        <pc:grpChg chg="mod topLvl">
          <ac:chgData name="Paridhi Jagnani" userId="b0eb708c-827d-4fcc-b90f-eaf9a3526691" providerId="ADAL" clId="{4A0E9103-C061-407A-B225-E0DE892C4C97}" dt="2024-10-09T08:28:34.661" v="289" actId="165"/>
          <ac:grpSpMkLst>
            <pc:docMk/>
            <pc:sldMk cId="3801575115" sldId="4438"/>
            <ac:grpSpMk id="246" creationId="{28890B17-7EE5-17B1-7371-1BCF0EA28F54}"/>
          </ac:grpSpMkLst>
        </pc:grpChg>
        <pc:cxnChg chg="mod">
          <ac:chgData name="Paridhi Jagnani" userId="b0eb708c-827d-4fcc-b90f-eaf9a3526691" providerId="ADAL" clId="{4A0E9103-C061-407A-B225-E0DE892C4C97}" dt="2024-10-09T08:27:37.259" v="276" actId="14100"/>
          <ac:cxnSpMkLst>
            <pc:docMk/>
            <pc:sldMk cId="3801575115" sldId="4438"/>
            <ac:cxnSpMk id="190" creationId="{96E1CE1E-11D2-20D4-98FA-371B963FA463}"/>
          </ac:cxnSpMkLst>
        </pc:cxnChg>
        <pc:cxnChg chg="del">
          <ac:chgData name="Paridhi Jagnani" userId="b0eb708c-827d-4fcc-b90f-eaf9a3526691" providerId="ADAL" clId="{4A0E9103-C061-407A-B225-E0DE892C4C97}" dt="2024-10-09T05:56:39.109" v="81" actId="478"/>
          <ac:cxnSpMkLst>
            <pc:docMk/>
            <pc:sldMk cId="3801575115" sldId="4438"/>
            <ac:cxnSpMk id="192" creationId="{FAAE6E82-9590-D377-5E4F-DB5398CE9138}"/>
          </ac:cxnSpMkLst>
        </pc:cxnChg>
        <pc:cxnChg chg="mod">
          <ac:chgData name="Paridhi Jagnani" userId="b0eb708c-827d-4fcc-b90f-eaf9a3526691" providerId="ADAL" clId="{4A0E9103-C061-407A-B225-E0DE892C4C97}" dt="2024-10-09T08:27:40.712" v="278" actId="14100"/>
          <ac:cxnSpMkLst>
            <pc:docMk/>
            <pc:sldMk cId="3801575115" sldId="4438"/>
            <ac:cxnSpMk id="196" creationId="{DF77FFDA-A4FB-EEF2-5EF9-3FED270D08D4}"/>
          </ac:cxnSpMkLst>
        </pc:cxnChg>
        <pc:cxnChg chg="mod">
          <ac:chgData name="Paridhi Jagnani" userId="b0eb708c-827d-4fcc-b90f-eaf9a3526691" providerId="ADAL" clId="{4A0E9103-C061-407A-B225-E0DE892C4C97}" dt="2024-10-09T08:27:45.001" v="282" actId="14100"/>
          <ac:cxnSpMkLst>
            <pc:docMk/>
            <pc:sldMk cId="3801575115" sldId="4438"/>
            <ac:cxnSpMk id="201" creationId="{DA344B07-0B79-3FB2-DE24-7DC3F7512F6D}"/>
          </ac:cxnSpMkLst>
        </pc:cxnChg>
        <pc:cxnChg chg="mod topLvl">
          <ac:chgData name="Paridhi Jagnani" userId="b0eb708c-827d-4fcc-b90f-eaf9a3526691" providerId="ADAL" clId="{4A0E9103-C061-407A-B225-E0DE892C4C97}" dt="2024-10-09T08:29:12.428" v="298" actId="1076"/>
          <ac:cxnSpMkLst>
            <pc:docMk/>
            <pc:sldMk cId="3801575115" sldId="4438"/>
            <ac:cxnSpMk id="236" creationId="{20FD19C2-C48A-29B7-011E-7CD4EA4E8D0E}"/>
          </ac:cxnSpMkLst>
        </pc:cxnChg>
        <pc:cxnChg chg="del">
          <ac:chgData name="Paridhi Jagnani" userId="b0eb708c-827d-4fcc-b90f-eaf9a3526691" providerId="ADAL" clId="{4A0E9103-C061-407A-B225-E0DE892C4C97}" dt="2024-10-09T08:25:09.887" v="252" actId="478"/>
          <ac:cxnSpMkLst>
            <pc:docMk/>
            <pc:sldMk cId="3801575115" sldId="4438"/>
            <ac:cxnSpMk id="238" creationId="{532B02C3-3D64-8146-3D83-A3F09959B36C}"/>
          </ac:cxnSpMkLst>
        </pc:cxnChg>
        <pc:cxnChg chg="mod topLvl">
          <ac:chgData name="Paridhi Jagnani" userId="b0eb708c-827d-4fcc-b90f-eaf9a3526691" providerId="ADAL" clId="{4A0E9103-C061-407A-B225-E0DE892C4C97}" dt="2024-10-09T08:29:19.164" v="303" actId="14100"/>
          <ac:cxnSpMkLst>
            <pc:docMk/>
            <pc:sldMk cId="3801575115" sldId="4438"/>
            <ac:cxnSpMk id="241" creationId="{B90A026F-D45D-9E46-C0E6-49B0D3611160}"/>
          </ac:cxnSpMkLst>
        </pc:cxnChg>
        <pc:cxnChg chg="mod topLvl">
          <ac:chgData name="Paridhi Jagnani" userId="b0eb708c-827d-4fcc-b90f-eaf9a3526691" providerId="ADAL" clId="{4A0E9103-C061-407A-B225-E0DE892C4C97}" dt="2024-10-09T08:32:25.185" v="402" actId="14100"/>
          <ac:cxnSpMkLst>
            <pc:docMk/>
            <pc:sldMk cId="3801575115" sldId="4438"/>
            <ac:cxnSpMk id="245" creationId="{C13B31A0-6876-C415-8488-A3682A009F0A}"/>
          </ac:cxnSpMkLst>
        </pc:cxnChg>
        <pc:cxnChg chg="mod">
          <ac:chgData name="Paridhi Jagnani" userId="b0eb708c-827d-4fcc-b90f-eaf9a3526691" providerId="ADAL" clId="{4A0E9103-C061-407A-B225-E0DE892C4C97}" dt="2024-10-09T08:30:42.002" v="322" actId="1076"/>
          <ac:cxnSpMkLst>
            <pc:docMk/>
            <pc:sldMk cId="3801575115" sldId="4438"/>
            <ac:cxnSpMk id="259" creationId="{3717246C-D2BC-2BBB-BC40-DF3503BD1573}"/>
          </ac:cxnSpMkLst>
        </pc:cxnChg>
        <pc:cxnChg chg="del">
          <ac:chgData name="Paridhi Jagnani" userId="b0eb708c-827d-4fcc-b90f-eaf9a3526691" providerId="ADAL" clId="{4A0E9103-C061-407A-B225-E0DE892C4C97}" dt="2024-10-09T08:25:20.332" v="254" actId="478"/>
          <ac:cxnSpMkLst>
            <pc:docMk/>
            <pc:sldMk cId="3801575115" sldId="4438"/>
            <ac:cxnSpMk id="261" creationId="{C240C82C-B929-49C9-81C7-C34D5063FD3A}"/>
          </ac:cxnSpMkLst>
        </pc:cxnChg>
        <pc:cxnChg chg="mod">
          <ac:chgData name="Paridhi Jagnani" userId="b0eb708c-827d-4fcc-b90f-eaf9a3526691" providerId="ADAL" clId="{4A0E9103-C061-407A-B225-E0DE892C4C97}" dt="2024-10-09T08:31:20.955" v="331" actId="1076"/>
          <ac:cxnSpMkLst>
            <pc:docMk/>
            <pc:sldMk cId="3801575115" sldId="4438"/>
            <ac:cxnSpMk id="264" creationId="{3A935247-7439-5FB4-9EE9-628EF43E097C}"/>
          </ac:cxnSpMkLst>
        </pc:cxnChg>
        <pc:cxnChg chg="mod">
          <ac:chgData name="Paridhi Jagnani" userId="b0eb708c-827d-4fcc-b90f-eaf9a3526691" providerId="ADAL" clId="{4A0E9103-C061-407A-B225-E0DE892C4C97}" dt="2024-10-09T08:31:34.318" v="337" actId="14100"/>
          <ac:cxnSpMkLst>
            <pc:docMk/>
            <pc:sldMk cId="3801575115" sldId="4438"/>
            <ac:cxnSpMk id="268" creationId="{F22575D2-CD91-6E16-9D33-29348FC3D2FA}"/>
          </ac:cxnSpMkLst>
        </pc:cxnChg>
      </pc:sldChg>
      <pc:sldChg chg="modSp mod">
        <pc:chgData name="Paridhi Jagnani" userId="b0eb708c-827d-4fcc-b90f-eaf9a3526691" providerId="ADAL" clId="{4A0E9103-C061-407A-B225-E0DE892C4C97}" dt="2024-11-04T11:04:42.540" v="3165" actId="13926"/>
        <pc:sldMkLst>
          <pc:docMk/>
          <pc:sldMk cId="1996380375" sldId="4440"/>
        </pc:sldMkLst>
        <pc:spChg chg="mod">
          <ac:chgData name="Paridhi Jagnani" userId="b0eb708c-827d-4fcc-b90f-eaf9a3526691" providerId="ADAL" clId="{4A0E9103-C061-407A-B225-E0DE892C4C97}" dt="2024-10-09T06:11:42.278" v="88" actId="1076"/>
          <ac:spMkLst>
            <pc:docMk/>
            <pc:sldMk cId="1996380375" sldId="4440"/>
            <ac:spMk id="41" creationId="{D982F15E-B388-49FC-B839-399A51BF4CCF}"/>
          </ac:spMkLst>
        </pc:spChg>
        <pc:spChg chg="mod">
          <ac:chgData name="Paridhi Jagnani" userId="b0eb708c-827d-4fcc-b90f-eaf9a3526691" providerId="ADAL" clId="{4A0E9103-C061-407A-B225-E0DE892C4C97}" dt="2024-10-09T06:18:05.615" v="93" actId="14100"/>
          <ac:spMkLst>
            <pc:docMk/>
            <pc:sldMk cId="1996380375" sldId="4440"/>
            <ac:spMk id="63" creationId="{43CFC5BE-729F-4607-83C9-0BDA26520F18}"/>
          </ac:spMkLst>
        </pc:spChg>
        <pc:spChg chg="mod">
          <ac:chgData name="Paridhi Jagnani" userId="b0eb708c-827d-4fcc-b90f-eaf9a3526691" providerId="ADAL" clId="{4A0E9103-C061-407A-B225-E0DE892C4C97}" dt="2024-11-04T11:04:42.540" v="3165" actId="13926"/>
          <ac:spMkLst>
            <pc:docMk/>
            <pc:sldMk cId="1996380375" sldId="4440"/>
            <ac:spMk id="65" creationId="{A875F19D-9C2A-4B3E-888C-2858D3ACD74D}"/>
          </ac:spMkLst>
        </pc:spChg>
        <pc:spChg chg="mod">
          <ac:chgData name="Paridhi Jagnani" userId="b0eb708c-827d-4fcc-b90f-eaf9a3526691" providerId="ADAL" clId="{4A0E9103-C061-407A-B225-E0DE892C4C97}" dt="2024-10-09T07:10:03.620" v="144" actId="1076"/>
          <ac:spMkLst>
            <pc:docMk/>
            <pc:sldMk cId="1996380375" sldId="4440"/>
            <ac:spMk id="66" creationId="{8605EB18-63BB-45D6-B52F-44BA4C6EC6AE}"/>
          </ac:spMkLst>
        </pc:spChg>
        <pc:spChg chg="mod">
          <ac:chgData name="Paridhi Jagnani" userId="b0eb708c-827d-4fcc-b90f-eaf9a3526691" providerId="ADAL" clId="{4A0E9103-C061-407A-B225-E0DE892C4C97}" dt="2024-10-09T06:18:33.899" v="94" actId="1076"/>
          <ac:spMkLst>
            <pc:docMk/>
            <pc:sldMk cId="1996380375" sldId="4440"/>
            <ac:spMk id="67" creationId="{0110117A-F5FB-4F31-8D8D-41A4181EC28D}"/>
          </ac:spMkLst>
        </pc:spChg>
        <pc:spChg chg="mod">
          <ac:chgData name="Paridhi Jagnani" userId="b0eb708c-827d-4fcc-b90f-eaf9a3526691" providerId="ADAL" clId="{4A0E9103-C061-407A-B225-E0DE892C4C97}" dt="2024-10-09T07:52:57.478" v="146" actId="1076"/>
          <ac:spMkLst>
            <pc:docMk/>
            <pc:sldMk cId="1996380375" sldId="4440"/>
            <ac:spMk id="68" creationId="{3A38B7AD-D396-41B8-8F1B-E6867097B1AE}"/>
          </ac:spMkLst>
        </pc:spChg>
        <pc:spChg chg="mod">
          <ac:chgData name="Paridhi Jagnani" userId="b0eb708c-827d-4fcc-b90f-eaf9a3526691" providerId="ADAL" clId="{4A0E9103-C061-407A-B225-E0DE892C4C97}" dt="2024-10-09T07:52:53.455" v="145" actId="1076"/>
          <ac:spMkLst>
            <pc:docMk/>
            <pc:sldMk cId="1996380375" sldId="4440"/>
            <ac:spMk id="69" creationId="{206A5D55-197A-4399-AE95-09832C2E0B62}"/>
          </ac:spMkLst>
        </pc:spChg>
        <pc:spChg chg="mod">
          <ac:chgData name="Paridhi Jagnani" userId="b0eb708c-827d-4fcc-b90f-eaf9a3526691" providerId="ADAL" clId="{4A0E9103-C061-407A-B225-E0DE892C4C97}" dt="2024-10-09T07:08:23.526" v="133" actId="1076"/>
          <ac:spMkLst>
            <pc:docMk/>
            <pc:sldMk cId="1996380375" sldId="4440"/>
            <ac:spMk id="95" creationId="{00000000-0000-0000-0000-000000000000}"/>
          </ac:spMkLst>
        </pc:spChg>
        <pc:spChg chg="mod">
          <ac:chgData name="Paridhi Jagnani" userId="b0eb708c-827d-4fcc-b90f-eaf9a3526691" providerId="ADAL" clId="{4A0E9103-C061-407A-B225-E0DE892C4C97}" dt="2024-10-09T07:53:14.684" v="147" actId="1076"/>
          <ac:spMkLst>
            <pc:docMk/>
            <pc:sldMk cId="1996380375" sldId="4440"/>
            <ac:spMk id="96" creationId="{DD71599E-5A8E-4652-886F-8690894663C5}"/>
          </ac:spMkLst>
        </pc:spChg>
        <pc:spChg chg="mod">
          <ac:chgData name="Paridhi Jagnani" userId="b0eb708c-827d-4fcc-b90f-eaf9a3526691" providerId="ADAL" clId="{4A0E9103-C061-407A-B225-E0DE892C4C97}" dt="2024-10-09T07:08:01.234" v="130" actId="20577"/>
          <ac:spMkLst>
            <pc:docMk/>
            <pc:sldMk cId="1996380375" sldId="4440"/>
            <ac:spMk id="97" creationId="{3B9225CF-440D-43BD-A26F-5E1E2BBA6955}"/>
          </ac:spMkLst>
        </pc:spChg>
        <pc:spChg chg="mod">
          <ac:chgData name="Paridhi Jagnani" userId="b0eb708c-827d-4fcc-b90f-eaf9a3526691" providerId="ADAL" clId="{4A0E9103-C061-407A-B225-E0DE892C4C97}" dt="2024-10-09T07:09:03.025" v="143" actId="1076"/>
          <ac:spMkLst>
            <pc:docMk/>
            <pc:sldMk cId="1996380375" sldId="4440"/>
            <ac:spMk id="98" creationId="{43CFC5BE-729F-4607-83C9-0BDA26520F18}"/>
          </ac:spMkLst>
        </pc:spChg>
        <pc:spChg chg="mod">
          <ac:chgData name="Paridhi Jagnani" userId="b0eb708c-827d-4fcc-b90f-eaf9a3526691" providerId="ADAL" clId="{4A0E9103-C061-407A-B225-E0DE892C4C97}" dt="2024-10-09T07:53:19.438" v="148" actId="1076"/>
          <ac:spMkLst>
            <pc:docMk/>
            <pc:sldMk cId="1996380375" sldId="4440"/>
            <ac:spMk id="99" creationId="{A875F19D-9C2A-4B3E-888C-2858D3ACD74D}"/>
          </ac:spMkLst>
        </pc:spChg>
      </pc:sldChg>
      <pc:sldChg chg="addSp modSp mod">
        <pc:chgData name="Paridhi Jagnani" userId="b0eb708c-827d-4fcc-b90f-eaf9a3526691" providerId="ADAL" clId="{4A0E9103-C061-407A-B225-E0DE892C4C97}" dt="2024-11-04T04:24:17.846" v="2458" actId="20577"/>
        <pc:sldMkLst>
          <pc:docMk/>
          <pc:sldMk cId="662501107" sldId="4442"/>
        </pc:sldMkLst>
        <pc:spChg chg="add mod">
          <ac:chgData name="Paridhi Jagnani" userId="b0eb708c-827d-4fcc-b90f-eaf9a3526691" providerId="ADAL" clId="{4A0E9103-C061-407A-B225-E0DE892C4C97}" dt="2024-10-09T09:20:05.285" v="1030" actId="1076"/>
          <ac:spMkLst>
            <pc:docMk/>
            <pc:sldMk cId="662501107" sldId="4442"/>
            <ac:spMk id="2" creationId="{151043F4-A52A-4498-91B8-3170960B4258}"/>
          </ac:spMkLst>
        </pc:spChg>
        <pc:spChg chg="add mod">
          <ac:chgData name="Paridhi Jagnani" userId="b0eb708c-827d-4fcc-b90f-eaf9a3526691" providerId="ADAL" clId="{4A0E9103-C061-407A-B225-E0DE892C4C97}" dt="2024-10-09T09:19:43.163" v="1027" actId="1076"/>
          <ac:spMkLst>
            <pc:docMk/>
            <pc:sldMk cId="662501107" sldId="4442"/>
            <ac:spMk id="3" creationId="{FDABFED9-2C7F-6A0F-4969-824300C0ED82}"/>
          </ac:spMkLst>
        </pc:spChg>
        <pc:spChg chg="mod">
          <ac:chgData name="Paridhi Jagnani" userId="b0eb708c-827d-4fcc-b90f-eaf9a3526691" providerId="ADAL" clId="{4A0E9103-C061-407A-B225-E0DE892C4C97}" dt="2024-10-09T09:18:11.777" v="941" actId="1076"/>
          <ac:spMkLst>
            <pc:docMk/>
            <pc:sldMk cId="662501107" sldId="4442"/>
            <ac:spMk id="6" creationId="{D982F15E-B388-49FC-B839-399A51BF4CCF}"/>
          </ac:spMkLst>
        </pc:spChg>
        <pc:spChg chg="mod">
          <ac:chgData name="Paridhi Jagnani" userId="b0eb708c-827d-4fcc-b90f-eaf9a3526691" providerId="ADAL" clId="{4A0E9103-C061-407A-B225-E0DE892C4C97}" dt="2024-10-09T09:18:25.184" v="945" actId="1076"/>
          <ac:spMkLst>
            <pc:docMk/>
            <pc:sldMk cId="662501107" sldId="4442"/>
            <ac:spMk id="11" creationId="{F7882224-357B-469A-8BAE-4CDC55CB2DD5}"/>
          </ac:spMkLst>
        </pc:spChg>
        <pc:spChg chg="mod">
          <ac:chgData name="Paridhi Jagnani" userId="b0eb708c-827d-4fcc-b90f-eaf9a3526691" providerId="ADAL" clId="{4A0E9103-C061-407A-B225-E0DE892C4C97}" dt="2024-10-09T09:19:57.365" v="1029" actId="1076"/>
          <ac:spMkLst>
            <pc:docMk/>
            <pc:sldMk cId="662501107" sldId="4442"/>
            <ac:spMk id="12" creationId="{00000000-0000-0000-0000-000000000000}"/>
          </ac:spMkLst>
        </pc:spChg>
        <pc:spChg chg="mod">
          <ac:chgData name="Paridhi Jagnani" userId="b0eb708c-827d-4fcc-b90f-eaf9a3526691" providerId="ADAL" clId="{4A0E9103-C061-407A-B225-E0DE892C4C97}" dt="2024-10-09T09:18:17.546" v="942" actId="1076"/>
          <ac:spMkLst>
            <pc:docMk/>
            <pc:sldMk cId="662501107" sldId="4442"/>
            <ac:spMk id="14" creationId="{6505D0CC-16F1-8ED7-E8E0-1745B6F41732}"/>
          </ac:spMkLst>
        </pc:spChg>
        <pc:spChg chg="mod">
          <ac:chgData name="Paridhi Jagnani" userId="b0eb708c-827d-4fcc-b90f-eaf9a3526691" providerId="ADAL" clId="{4A0E9103-C061-407A-B225-E0DE892C4C97}" dt="2024-10-09T09:18:21.146" v="943" actId="1076"/>
          <ac:spMkLst>
            <pc:docMk/>
            <pc:sldMk cId="662501107" sldId="4442"/>
            <ac:spMk id="15" creationId="{B6D44EB0-A956-E407-C13F-2583B6174E1C}"/>
          </ac:spMkLst>
        </pc:spChg>
        <pc:spChg chg="mod">
          <ac:chgData name="Paridhi Jagnani" userId="b0eb708c-827d-4fcc-b90f-eaf9a3526691" providerId="ADAL" clId="{4A0E9103-C061-407A-B225-E0DE892C4C97}" dt="2024-10-09T09:18:39.643" v="948" actId="1076"/>
          <ac:spMkLst>
            <pc:docMk/>
            <pc:sldMk cId="662501107" sldId="4442"/>
            <ac:spMk id="17" creationId="{BA1E762B-01D7-1080-FFA0-2F06557EFE61}"/>
          </ac:spMkLst>
        </pc:spChg>
        <pc:spChg chg="mod">
          <ac:chgData name="Paridhi Jagnani" userId="b0eb708c-827d-4fcc-b90f-eaf9a3526691" providerId="ADAL" clId="{4A0E9103-C061-407A-B225-E0DE892C4C97}" dt="2024-10-09T09:18:32.422" v="946" actId="1076"/>
          <ac:spMkLst>
            <pc:docMk/>
            <pc:sldMk cId="662501107" sldId="4442"/>
            <ac:spMk id="18" creationId="{4F84CBA7-D713-E135-59EB-25D61D525BB0}"/>
          </ac:spMkLst>
        </pc:spChg>
        <pc:grpChg chg="mod">
          <ac:chgData name="Paridhi Jagnani" userId="b0eb708c-827d-4fcc-b90f-eaf9a3526691" providerId="ADAL" clId="{4A0E9103-C061-407A-B225-E0DE892C4C97}" dt="2024-10-28T09:13:13.845" v="1570" actId="1076"/>
          <ac:grpSpMkLst>
            <pc:docMk/>
            <pc:sldMk cId="662501107" sldId="4442"/>
            <ac:grpSpMk id="19" creationId="{00000000-0000-0000-0000-000000000000}"/>
          </ac:grpSpMkLst>
        </pc:grpChg>
        <pc:graphicFrameChg chg="modGraphic">
          <ac:chgData name="Paridhi Jagnani" userId="b0eb708c-827d-4fcc-b90f-eaf9a3526691" providerId="ADAL" clId="{4A0E9103-C061-407A-B225-E0DE892C4C97}" dt="2024-11-04T04:24:17.846" v="2458" actId="20577"/>
          <ac:graphicFrameMkLst>
            <pc:docMk/>
            <pc:sldMk cId="662501107" sldId="4442"/>
            <ac:graphicFrameMk id="8" creationId="{74DB9BDD-7D1E-2076-D9EC-946069B248ED}"/>
          </ac:graphicFrameMkLst>
        </pc:graphicFrameChg>
      </pc:sldChg>
      <pc:sldChg chg="addSp delSp modSp mod">
        <pc:chgData name="Paridhi Jagnani" userId="b0eb708c-827d-4fcc-b90f-eaf9a3526691" providerId="ADAL" clId="{4A0E9103-C061-407A-B225-E0DE892C4C97}" dt="2024-11-04T11:08:52.949" v="3197" actId="13926"/>
        <pc:sldMkLst>
          <pc:docMk/>
          <pc:sldMk cId="4204555098" sldId="4443"/>
        </pc:sldMkLst>
        <pc:spChg chg="mod">
          <ac:chgData name="Paridhi Jagnani" userId="b0eb708c-827d-4fcc-b90f-eaf9a3526691" providerId="ADAL" clId="{4A0E9103-C061-407A-B225-E0DE892C4C97}" dt="2024-10-09T09:07:53.185" v="787" actId="1076"/>
          <ac:spMkLst>
            <pc:docMk/>
            <pc:sldMk cId="4204555098" sldId="4443"/>
            <ac:spMk id="2" creationId="{B89CD2B8-F239-6F33-87B5-0ED26D4FB47C}"/>
          </ac:spMkLst>
        </pc:spChg>
        <pc:spChg chg="mod">
          <ac:chgData name="Paridhi Jagnani" userId="b0eb708c-827d-4fcc-b90f-eaf9a3526691" providerId="ADAL" clId="{4A0E9103-C061-407A-B225-E0DE892C4C97}" dt="2024-10-09T09:11:04.254" v="807" actId="1076"/>
          <ac:spMkLst>
            <pc:docMk/>
            <pc:sldMk cId="4204555098" sldId="4443"/>
            <ac:spMk id="3" creationId="{C5A5BD1D-D9B5-49F2-FA98-72A13A426283}"/>
          </ac:spMkLst>
        </pc:spChg>
        <pc:spChg chg="mod">
          <ac:chgData name="Paridhi Jagnani" userId="b0eb708c-827d-4fcc-b90f-eaf9a3526691" providerId="ADAL" clId="{4A0E9103-C061-407A-B225-E0DE892C4C97}" dt="2024-10-09T09:12:00.371" v="819" actId="1076"/>
          <ac:spMkLst>
            <pc:docMk/>
            <pc:sldMk cId="4204555098" sldId="4443"/>
            <ac:spMk id="5" creationId="{44A20F5E-EAD6-12A7-7C32-55AA56480F2D}"/>
          </ac:spMkLst>
        </pc:spChg>
        <pc:spChg chg="add del mod">
          <ac:chgData name="Paridhi Jagnani" userId="b0eb708c-827d-4fcc-b90f-eaf9a3526691" providerId="ADAL" clId="{4A0E9103-C061-407A-B225-E0DE892C4C97}" dt="2024-10-09T09:04:56.946" v="706" actId="478"/>
          <ac:spMkLst>
            <pc:docMk/>
            <pc:sldMk cId="4204555098" sldId="4443"/>
            <ac:spMk id="6" creationId="{0F6E9BD6-9E44-420D-2B32-DD0D7B4C1543}"/>
          </ac:spMkLst>
        </pc:spChg>
        <pc:spChg chg="add mod">
          <ac:chgData name="Paridhi Jagnani" userId="b0eb708c-827d-4fcc-b90f-eaf9a3526691" providerId="ADAL" clId="{4A0E9103-C061-407A-B225-E0DE892C4C97}" dt="2024-10-09T09:16:57.679" v="882" actId="14100"/>
          <ac:spMkLst>
            <pc:docMk/>
            <pc:sldMk cId="4204555098" sldId="4443"/>
            <ac:spMk id="7" creationId="{7BA6A19B-47FF-EC08-21E3-1839F66B4DBE}"/>
          </ac:spMkLst>
        </pc:spChg>
        <pc:spChg chg="mod">
          <ac:chgData name="Paridhi Jagnani" userId="b0eb708c-827d-4fcc-b90f-eaf9a3526691" providerId="ADAL" clId="{4A0E9103-C061-407A-B225-E0DE892C4C97}" dt="2024-10-09T09:01:55.478" v="630" actId="1076"/>
          <ac:spMkLst>
            <pc:docMk/>
            <pc:sldMk cId="4204555098" sldId="4443"/>
            <ac:spMk id="26" creationId="{D982F15E-B388-49FC-B839-399A51BF4CCF}"/>
          </ac:spMkLst>
        </pc:spChg>
        <pc:spChg chg="mod">
          <ac:chgData name="Paridhi Jagnani" userId="b0eb708c-827d-4fcc-b90f-eaf9a3526691" providerId="ADAL" clId="{4A0E9103-C061-407A-B225-E0DE892C4C97}" dt="2024-10-09T09:16:41.428" v="878" actId="1076"/>
          <ac:spMkLst>
            <pc:docMk/>
            <pc:sldMk cId="4204555098" sldId="4443"/>
            <ac:spMk id="33" creationId="{A63E0BEE-0994-B251-0EAF-5B225EDB3BBC}"/>
          </ac:spMkLst>
        </pc:spChg>
        <pc:spChg chg="mod">
          <ac:chgData name="Paridhi Jagnani" userId="b0eb708c-827d-4fcc-b90f-eaf9a3526691" providerId="ADAL" clId="{4A0E9103-C061-407A-B225-E0DE892C4C97}" dt="2024-11-04T11:08:52.949" v="3197" actId="13926"/>
          <ac:spMkLst>
            <pc:docMk/>
            <pc:sldMk cId="4204555098" sldId="4443"/>
            <ac:spMk id="34" creationId="{A7364B44-5161-96BD-5C10-36D3F21561B1}"/>
          </ac:spMkLst>
        </pc:spChg>
        <pc:spChg chg="mod">
          <ac:chgData name="Paridhi Jagnani" userId="b0eb708c-827d-4fcc-b90f-eaf9a3526691" providerId="ADAL" clId="{4A0E9103-C061-407A-B225-E0DE892C4C97}" dt="2024-10-09T09:12:57.828" v="829" actId="1076"/>
          <ac:spMkLst>
            <pc:docMk/>
            <pc:sldMk cId="4204555098" sldId="4443"/>
            <ac:spMk id="36" creationId="{5D7341BB-E952-F5A9-6674-95C57B77958F}"/>
          </ac:spMkLst>
        </pc:spChg>
        <pc:spChg chg="mod">
          <ac:chgData name="Paridhi Jagnani" userId="b0eb708c-827d-4fcc-b90f-eaf9a3526691" providerId="ADAL" clId="{4A0E9103-C061-407A-B225-E0DE892C4C97}" dt="2024-10-09T09:16:51.091" v="880" actId="1076"/>
          <ac:spMkLst>
            <pc:docMk/>
            <pc:sldMk cId="4204555098" sldId="4443"/>
            <ac:spMk id="38" creationId="{4365E781-E998-9B98-6836-AFF5C14C827B}"/>
          </ac:spMkLst>
        </pc:spChg>
        <pc:grpChg chg="mod">
          <ac:chgData name="Paridhi Jagnani" userId="b0eb708c-827d-4fcc-b90f-eaf9a3526691" providerId="ADAL" clId="{4A0E9103-C061-407A-B225-E0DE892C4C97}" dt="2024-10-09T09:11:53.248" v="818" actId="1076"/>
          <ac:grpSpMkLst>
            <pc:docMk/>
            <pc:sldMk cId="4204555098" sldId="4443"/>
            <ac:grpSpMk id="39" creationId="{636A2530-AB6F-49E8-2504-931E8BD87307}"/>
          </ac:grpSpMkLst>
        </pc:grpChg>
      </pc:sldChg>
      <pc:sldChg chg="addSp delSp modSp new mod ord">
        <pc:chgData name="Paridhi Jagnani" userId="b0eb708c-827d-4fcc-b90f-eaf9a3526691" providerId="ADAL" clId="{4A0E9103-C061-407A-B225-E0DE892C4C97}" dt="2024-10-23T09:47:42.902" v="1548"/>
        <pc:sldMkLst>
          <pc:docMk/>
          <pc:sldMk cId="1156084048" sldId="4444"/>
        </pc:sldMkLst>
        <pc:spChg chg="del">
          <ac:chgData name="Paridhi Jagnani" userId="b0eb708c-827d-4fcc-b90f-eaf9a3526691" providerId="ADAL" clId="{4A0E9103-C061-407A-B225-E0DE892C4C97}" dt="2024-10-23T07:21:35.598" v="1302" actId="478"/>
          <ac:spMkLst>
            <pc:docMk/>
            <pc:sldMk cId="1156084048" sldId="4444"/>
            <ac:spMk id="2" creationId="{02A58B95-1B5E-5DE6-051D-F95D5D0D678B}"/>
          </ac:spMkLst>
        </pc:spChg>
        <pc:spChg chg="del">
          <ac:chgData name="Paridhi Jagnani" userId="b0eb708c-827d-4fcc-b90f-eaf9a3526691" providerId="ADAL" clId="{4A0E9103-C061-407A-B225-E0DE892C4C97}" dt="2024-10-23T07:21:37.048" v="1303" actId="478"/>
          <ac:spMkLst>
            <pc:docMk/>
            <pc:sldMk cId="1156084048" sldId="4444"/>
            <ac:spMk id="3" creationId="{1B4A5A8B-B938-6B0D-287F-B0180A7A6430}"/>
          </ac:spMkLst>
        </pc:spChg>
        <pc:spChg chg="add mod">
          <ac:chgData name="Paridhi Jagnani" userId="b0eb708c-827d-4fcc-b90f-eaf9a3526691" providerId="ADAL" clId="{4A0E9103-C061-407A-B225-E0DE892C4C97}" dt="2024-10-23T09:46:08.829" v="1485" actId="1076"/>
          <ac:spMkLst>
            <pc:docMk/>
            <pc:sldMk cId="1156084048" sldId="4444"/>
            <ac:spMk id="5" creationId="{39AA4D67-F425-851E-44EB-4C4A4600CAF6}"/>
          </ac:spMkLst>
        </pc:spChg>
        <pc:spChg chg="mod topLvl">
          <ac:chgData name="Paridhi Jagnani" userId="b0eb708c-827d-4fcc-b90f-eaf9a3526691" providerId="ADAL" clId="{4A0E9103-C061-407A-B225-E0DE892C4C97}" dt="2024-10-23T09:45:38.723" v="1483" actId="13926"/>
          <ac:spMkLst>
            <pc:docMk/>
            <pc:sldMk cId="1156084048" sldId="4444"/>
            <ac:spMk id="8" creationId="{289D08D6-B64E-B1FD-26D4-EB0877A46F51}"/>
          </ac:spMkLst>
        </pc:spChg>
        <pc:spChg chg="mod topLvl">
          <ac:chgData name="Paridhi Jagnani" userId="b0eb708c-827d-4fcc-b90f-eaf9a3526691" providerId="ADAL" clId="{4A0E9103-C061-407A-B225-E0DE892C4C97}" dt="2024-10-23T09:38:42.636" v="1434" actId="207"/>
          <ac:spMkLst>
            <pc:docMk/>
            <pc:sldMk cId="1156084048" sldId="4444"/>
            <ac:spMk id="9" creationId="{AB52BB6A-EE34-9E0D-26F2-18116F869B1A}"/>
          </ac:spMkLst>
        </pc:spChg>
        <pc:spChg chg="mod topLvl">
          <ac:chgData name="Paridhi Jagnani" userId="b0eb708c-827d-4fcc-b90f-eaf9a3526691" providerId="ADAL" clId="{4A0E9103-C061-407A-B225-E0DE892C4C97}" dt="2024-10-23T09:45:01.773" v="1473" actId="2711"/>
          <ac:spMkLst>
            <pc:docMk/>
            <pc:sldMk cId="1156084048" sldId="4444"/>
            <ac:spMk id="11" creationId="{5CE32DB8-7B14-ABD2-C56C-AC658141BB92}"/>
          </ac:spMkLst>
        </pc:spChg>
        <pc:spChg chg="mod topLvl">
          <ac:chgData name="Paridhi Jagnani" userId="b0eb708c-827d-4fcc-b90f-eaf9a3526691" providerId="ADAL" clId="{4A0E9103-C061-407A-B225-E0DE892C4C97}" dt="2024-10-23T09:38:07.775" v="1429" actId="165"/>
          <ac:spMkLst>
            <pc:docMk/>
            <pc:sldMk cId="1156084048" sldId="4444"/>
            <ac:spMk id="12" creationId="{87E22D2C-A849-2E9D-E6AD-F93E968BA322}"/>
          </ac:spMkLst>
        </pc:spChg>
        <pc:spChg chg="mod topLvl">
          <ac:chgData name="Paridhi Jagnani" userId="b0eb708c-827d-4fcc-b90f-eaf9a3526691" providerId="ADAL" clId="{4A0E9103-C061-407A-B225-E0DE892C4C97}" dt="2024-10-23T09:42:38.595" v="1459" actId="1076"/>
          <ac:spMkLst>
            <pc:docMk/>
            <pc:sldMk cId="1156084048" sldId="4444"/>
            <ac:spMk id="19" creationId="{4E3CE535-5898-7EA2-0C81-2EE71A7B90F1}"/>
          </ac:spMkLst>
        </pc:spChg>
        <pc:spChg chg="mod topLvl">
          <ac:chgData name="Paridhi Jagnani" userId="b0eb708c-827d-4fcc-b90f-eaf9a3526691" providerId="ADAL" clId="{4A0E9103-C061-407A-B225-E0DE892C4C97}" dt="2024-10-23T09:45:09.381" v="1475" actId="13926"/>
          <ac:spMkLst>
            <pc:docMk/>
            <pc:sldMk cId="1156084048" sldId="4444"/>
            <ac:spMk id="20" creationId="{5B236B26-FB1C-EE57-4672-8CA6D872A944}"/>
          </ac:spMkLst>
        </pc:spChg>
        <pc:spChg chg="mod topLvl">
          <ac:chgData name="Paridhi Jagnani" userId="b0eb708c-827d-4fcc-b90f-eaf9a3526691" providerId="ADAL" clId="{4A0E9103-C061-407A-B225-E0DE892C4C97}" dt="2024-10-23T09:45:15.484" v="1476" actId="13926"/>
          <ac:spMkLst>
            <pc:docMk/>
            <pc:sldMk cId="1156084048" sldId="4444"/>
            <ac:spMk id="21" creationId="{5854E044-9DE3-BD3F-8840-605669B14315}"/>
          </ac:spMkLst>
        </pc:spChg>
        <pc:spChg chg="mod topLvl">
          <ac:chgData name="Paridhi Jagnani" userId="b0eb708c-827d-4fcc-b90f-eaf9a3526691" providerId="ADAL" clId="{4A0E9103-C061-407A-B225-E0DE892C4C97}" dt="2024-10-23T09:45:24.374" v="1478" actId="13926"/>
          <ac:spMkLst>
            <pc:docMk/>
            <pc:sldMk cId="1156084048" sldId="4444"/>
            <ac:spMk id="22" creationId="{E59A113A-B192-C2A8-EF42-881D36D86848}"/>
          </ac:spMkLst>
        </pc:spChg>
        <pc:spChg chg="mod topLvl">
          <ac:chgData name="Paridhi Jagnani" userId="b0eb708c-827d-4fcc-b90f-eaf9a3526691" providerId="ADAL" clId="{4A0E9103-C061-407A-B225-E0DE892C4C97}" dt="2024-10-23T09:45:29.789" v="1480" actId="13926"/>
          <ac:spMkLst>
            <pc:docMk/>
            <pc:sldMk cId="1156084048" sldId="4444"/>
            <ac:spMk id="23" creationId="{CB9C303E-411A-A654-F520-0D53C7B065E5}"/>
          </ac:spMkLst>
        </pc:spChg>
        <pc:spChg chg="mod topLvl">
          <ac:chgData name="Paridhi Jagnani" userId="b0eb708c-827d-4fcc-b90f-eaf9a3526691" providerId="ADAL" clId="{4A0E9103-C061-407A-B225-E0DE892C4C97}" dt="2024-10-23T09:45:35.422" v="1482" actId="13926"/>
          <ac:spMkLst>
            <pc:docMk/>
            <pc:sldMk cId="1156084048" sldId="4444"/>
            <ac:spMk id="24" creationId="{CDEA5FBE-2CC8-59E0-37B5-B92FF44F1C6C}"/>
          </ac:spMkLst>
        </pc:spChg>
        <pc:spChg chg="mod topLvl">
          <ac:chgData name="Paridhi Jagnani" userId="b0eb708c-827d-4fcc-b90f-eaf9a3526691" providerId="ADAL" clId="{4A0E9103-C061-407A-B225-E0DE892C4C97}" dt="2024-10-23T09:38:13.620" v="1430" actId="165"/>
          <ac:spMkLst>
            <pc:docMk/>
            <pc:sldMk cId="1156084048" sldId="4444"/>
            <ac:spMk id="25" creationId="{EA1A861C-E1A0-315B-69FD-80A85DE80BB4}"/>
          </ac:spMkLst>
        </pc:spChg>
        <pc:spChg chg="mod topLvl">
          <ac:chgData name="Paridhi Jagnani" userId="b0eb708c-827d-4fcc-b90f-eaf9a3526691" providerId="ADAL" clId="{4A0E9103-C061-407A-B225-E0DE892C4C97}" dt="2024-10-23T09:44:37.222" v="1468" actId="2711"/>
          <ac:spMkLst>
            <pc:docMk/>
            <pc:sldMk cId="1156084048" sldId="4444"/>
            <ac:spMk id="27" creationId="{20A44F51-0DB2-53B3-F05B-FCE920D86763}"/>
          </ac:spMkLst>
        </pc:spChg>
        <pc:spChg chg="mod topLvl">
          <ac:chgData name="Paridhi Jagnani" userId="b0eb708c-827d-4fcc-b90f-eaf9a3526691" providerId="ADAL" clId="{4A0E9103-C061-407A-B225-E0DE892C4C97}" dt="2024-10-23T09:38:13.620" v="1430" actId="165"/>
          <ac:spMkLst>
            <pc:docMk/>
            <pc:sldMk cId="1156084048" sldId="4444"/>
            <ac:spMk id="28" creationId="{7BB97D3D-C725-6E8D-B909-471A4D248626}"/>
          </ac:spMkLst>
        </pc:spChg>
        <pc:spChg chg="mod topLvl">
          <ac:chgData name="Paridhi Jagnani" userId="b0eb708c-827d-4fcc-b90f-eaf9a3526691" providerId="ADAL" clId="{4A0E9103-C061-407A-B225-E0DE892C4C97}" dt="2024-10-23T09:38:13.620" v="1430" actId="165"/>
          <ac:spMkLst>
            <pc:docMk/>
            <pc:sldMk cId="1156084048" sldId="4444"/>
            <ac:spMk id="29" creationId="{6CF87AB7-5CEC-D22E-41F1-86CCFC5E4948}"/>
          </ac:spMkLst>
        </pc:spChg>
        <pc:spChg chg="mod topLvl">
          <ac:chgData name="Paridhi Jagnani" userId="b0eb708c-827d-4fcc-b90f-eaf9a3526691" providerId="ADAL" clId="{4A0E9103-C061-407A-B225-E0DE892C4C97}" dt="2024-10-23T09:44:43.309" v="1469" actId="2711"/>
          <ac:spMkLst>
            <pc:docMk/>
            <pc:sldMk cId="1156084048" sldId="4444"/>
            <ac:spMk id="31" creationId="{2729FA4E-20A0-86B3-7F6F-E4B00BD38DEA}"/>
          </ac:spMkLst>
        </pc:spChg>
        <pc:spChg chg="mod topLvl">
          <ac:chgData name="Paridhi Jagnani" userId="b0eb708c-827d-4fcc-b90f-eaf9a3526691" providerId="ADAL" clId="{4A0E9103-C061-407A-B225-E0DE892C4C97}" dt="2024-10-23T09:38:13.620" v="1430" actId="165"/>
          <ac:spMkLst>
            <pc:docMk/>
            <pc:sldMk cId="1156084048" sldId="4444"/>
            <ac:spMk id="32" creationId="{79D8CC0A-B474-400E-C8BF-F2EC68C7C515}"/>
          </ac:spMkLst>
        </pc:spChg>
        <pc:spChg chg="mod topLvl">
          <ac:chgData name="Paridhi Jagnani" userId="b0eb708c-827d-4fcc-b90f-eaf9a3526691" providerId="ADAL" clId="{4A0E9103-C061-407A-B225-E0DE892C4C97}" dt="2024-10-23T09:38:29.485" v="1431" actId="207"/>
          <ac:spMkLst>
            <pc:docMk/>
            <pc:sldMk cId="1156084048" sldId="4444"/>
            <ac:spMk id="33" creationId="{CA3C7B27-05BD-95AA-5C2C-FA30DBEA6C6B}"/>
          </ac:spMkLst>
        </pc:spChg>
        <pc:spChg chg="mod topLvl">
          <ac:chgData name="Paridhi Jagnani" userId="b0eb708c-827d-4fcc-b90f-eaf9a3526691" providerId="ADAL" clId="{4A0E9103-C061-407A-B225-E0DE892C4C97}" dt="2024-10-23T09:44:48.109" v="1470" actId="2711"/>
          <ac:spMkLst>
            <pc:docMk/>
            <pc:sldMk cId="1156084048" sldId="4444"/>
            <ac:spMk id="35" creationId="{289A3B61-47D7-93B5-A7ED-F70BB9FE5B35}"/>
          </ac:spMkLst>
        </pc:spChg>
        <pc:spChg chg="mod topLvl">
          <ac:chgData name="Paridhi Jagnani" userId="b0eb708c-827d-4fcc-b90f-eaf9a3526691" providerId="ADAL" clId="{4A0E9103-C061-407A-B225-E0DE892C4C97}" dt="2024-10-23T09:38:13.620" v="1430" actId="165"/>
          <ac:spMkLst>
            <pc:docMk/>
            <pc:sldMk cId="1156084048" sldId="4444"/>
            <ac:spMk id="36" creationId="{A974686D-ED56-9E01-388E-78DAF322DCC9}"/>
          </ac:spMkLst>
        </pc:spChg>
        <pc:spChg chg="mod topLvl">
          <ac:chgData name="Paridhi Jagnani" userId="b0eb708c-827d-4fcc-b90f-eaf9a3526691" providerId="ADAL" clId="{4A0E9103-C061-407A-B225-E0DE892C4C97}" dt="2024-10-23T09:38:38.135" v="1432" actId="207"/>
          <ac:spMkLst>
            <pc:docMk/>
            <pc:sldMk cId="1156084048" sldId="4444"/>
            <ac:spMk id="37" creationId="{4F204653-BC73-3F17-92F0-6005EFBFFABA}"/>
          </ac:spMkLst>
        </pc:spChg>
        <pc:spChg chg="mod topLvl">
          <ac:chgData name="Paridhi Jagnani" userId="b0eb708c-827d-4fcc-b90f-eaf9a3526691" providerId="ADAL" clId="{4A0E9103-C061-407A-B225-E0DE892C4C97}" dt="2024-10-23T09:44:52.577" v="1471" actId="2711"/>
          <ac:spMkLst>
            <pc:docMk/>
            <pc:sldMk cId="1156084048" sldId="4444"/>
            <ac:spMk id="39" creationId="{5FF20841-D610-8B7E-975B-D3C544DC3543}"/>
          </ac:spMkLst>
        </pc:spChg>
        <pc:spChg chg="mod topLvl">
          <ac:chgData name="Paridhi Jagnani" userId="b0eb708c-827d-4fcc-b90f-eaf9a3526691" providerId="ADAL" clId="{4A0E9103-C061-407A-B225-E0DE892C4C97}" dt="2024-10-23T09:38:13.620" v="1430" actId="165"/>
          <ac:spMkLst>
            <pc:docMk/>
            <pc:sldMk cId="1156084048" sldId="4444"/>
            <ac:spMk id="40" creationId="{593D1B06-3784-234B-0037-817DF90D6001}"/>
          </ac:spMkLst>
        </pc:spChg>
        <pc:spChg chg="mod topLvl">
          <ac:chgData name="Paridhi Jagnani" userId="b0eb708c-827d-4fcc-b90f-eaf9a3526691" providerId="ADAL" clId="{4A0E9103-C061-407A-B225-E0DE892C4C97}" dt="2024-10-23T09:38:39.857" v="1433" actId="207"/>
          <ac:spMkLst>
            <pc:docMk/>
            <pc:sldMk cId="1156084048" sldId="4444"/>
            <ac:spMk id="41" creationId="{8FF27DA1-C9A3-7E49-365A-EC7F836779BD}"/>
          </ac:spMkLst>
        </pc:spChg>
        <pc:spChg chg="mod topLvl">
          <ac:chgData name="Paridhi Jagnani" userId="b0eb708c-827d-4fcc-b90f-eaf9a3526691" providerId="ADAL" clId="{4A0E9103-C061-407A-B225-E0DE892C4C97}" dt="2024-10-23T09:44:57.541" v="1472" actId="2711"/>
          <ac:spMkLst>
            <pc:docMk/>
            <pc:sldMk cId="1156084048" sldId="4444"/>
            <ac:spMk id="43" creationId="{D74E3F4B-08D6-73CC-82C2-7BBE1D847EFD}"/>
          </ac:spMkLst>
        </pc:spChg>
        <pc:spChg chg="mod topLvl">
          <ac:chgData name="Paridhi Jagnani" userId="b0eb708c-827d-4fcc-b90f-eaf9a3526691" providerId="ADAL" clId="{4A0E9103-C061-407A-B225-E0DE892C4C97}" dt="2024-10-23T09:38:13.620" v="1430" actId="165"/>
          <ac:spMkLst>
            <pc:docMk/>
            <pc:sldMk cId="1156084048" sldId="4444"/>
            <ac:spMk id="44" creationId="{CFFC4EDB-57EB-3C8C-F8D2-C18D26D909CE}"/>
          </ac:spMkLst>
        </pc:spChg>
        <pc:spChg chg="add mod">
          <ac:chgData name="Paridhi Jagnani" userId="b0eb708c-827d-4fcc-b90f-eaf9a3526691" providerId="ADAL" clId="{4A0E9103-C061-407A-B225-E0DE892C4C97}" dt="2024-10-23T09:46:20.044" v="1487" actId="14100"/>
          <ac:spMkLst>
            <pc:docMk/>
            <pc:sldMk cId="1156084048" sldId="4444"/>
            <ac:spMk id="59" creationId="{192939E2-A42E-9EE6-E1B2-548B6343E288}"/>
          </ac:spMkLst>
        </pc:spChg>
        <pc:spChg chg="add mod">
          <ac:chgData name="Paridhi Jagnani" userId="b0eb708c-827d-4fcc-b90f-eaf9a3526691" providerId="ADAL" clId="{4A0E9103-C061-407A-B225-E0DE892C4C97}" dt="2024-10-23T09:47:42.902" v="1548"/>
          <ac:spMkLst>
            <pc:docMk/>
            <pc:sldMk cId="1156084048" sldId="4444"/>
            <ac:spMk id="60" creationId="{B2F641EF-6F7C-7BE2-30FE-D1383595D2F8}"/>
          </ac:spMkLst>
        </pc:spChg>
        <pc:grpChg chg="add del mod">
          <ac:chgData name="Paridhi Jagnani" userId="b0eb708c-827d-4fcc-b90f-eaf9a3526691" providerId="ADAL" clId="{4A0E9103-C061-407A-B225-E0DE892C4C97}" dt="2024-10-23T09:38:07.775" v="1429" actId="165"/>
          <ac:grpSpMkLst>
            <pc:docMk/>
            <pc:sldMk cId="1156084048" sldId="4444"/>
            <ac:grpSpMk id="6" creationId="{7591FC31-CD64-26BC-FE18-C0023301138A}"/>
          </ac:grpSpMkLst>
        </pc:grpChg>
        <pc:grpChg chg="del mod topLvl">
          <ac:chgData name="Paridhi Jagnani" userId="b0eb708c-827d-4fcc-b90f-eaf9a3526691" providerId="ADAL" clId="{4A0E9103-C061-407A-B225-E0DE892C4C97}" dt="2024-10-23T09:38:13.620" v="1430" actId="165"/>
          <ac:grpSpMkLst>
            <pc:docMk/>
            <pc:sldMk cId="1156084048" sldId="4444"/>
            <ac:grpSpMk id="7" creationId="{E23696CE-C06E-21F6-19DA-529F0D1D9D8B}"/>
          </ac:grpSpMkLst>
        </pc:grpChg>
        <pc:picChg chg="del mod topLvl">
          <ac:chgData name="Paridhi Jagnani" userId="b0eb708c-827d-4fcc-b90f-eaf9a3526691" providerId="ADAL" clId="{4A0E9103-C061-407A-B225-E0DE892C4C97}" dt="2024-10-23T09:38:57.166" v="1435" actId="478"/>
          <ac:picMkLst>
            <pc:docMk/>
            <pc:sldMk cId="1156084048" sldId="4444"/>
            <ac:picMk id="13" creationId="{BDAD8B85-7FD5-8B0D-639F-A0EC941144F1}"/>
          </ac:picMkLst>
        </pc:picChg>
        <pc:picChg chg="del mod">
          <ac:chgData name="Paridhi Jagnani" userId="b0eb708c-827d-4fcc-b90f-eaf9a3526691" providerId="ADAL" clId="{4A0E9103-C061-407A-B225-E0DE892C4C97}" dt="2024-10-23T09:35:33.451" v="1417" actId="478"/>
          <ac:picMkLst>
            <pc:docMk/>
            <pc:sldMk cId="1156084048" sldId="4444"/>
            <ac:picMk id="14" creationId="{60BBD549-4E44-D020-C6A8-FC0AAD43B00C}"/>
          </ac:picMkLst>
        </pc:picChg>
        <pc:picChg chg="del mod topLvl">
          <ac:chgData name="Paridhi Jagnani" userId="b0eb708c-827d-4fcc-b90f-eaf9a3526691" providerId="ADAL" clId="{4A0E9103-C061-407A-B225-E0DE892C4C97}" dt="2024-10-23T09:42:07.263" v="1456" actId="478"/>
          <ac:picMkLst>
            <pc:docMk/>
            <pc:sldMk cId="1156084048" sldId="4444"/>
            <ac:picMk id="15" creationId="{128B4176-C881-AFFB-0FC5-4C1243577E49}"/>
          </ac:picMkLst>
        </pc:picChg>
        <pc:picChg chg="del mod topLvl">
          <ac:chgData name="Paridhi Jagnani" userId="b0eb708c-827d-4fcc-b90f-eaf9a3526691" providerId="ADAL" clId="{4A0E9103-C061-407A-B225-E0DE892C4C97}" dt="2024-10-23T09:42:01.730" v="1455" actId="478"/>
          <ac:picMkLst>
            <pc:docMk/>
            <pc:sldMk cId="1156084048" sldId="4444"/>
            <ac:picMk id="16" creationId="{70B9012C-040F-3B64-E791-C2BF2CAB840C}"/>
          </ac:picMkLst>
        </pc:picChg>
        <pc:picChg chg="del mod topLvl">
          <ac:chgData name="Paridhi Jagnani" userId="b0eb708c-827d-4fcc-b90f-eaf9a3526691" providerId="ADAL" clId="{4A0E9103-C061-407A-B225-E0DE892C4C97}" dt="2024-10-23T09:41:54.103" v="1453" actId="478"/>
          <ac:picMkLst>
            <pc:docMk/>
            <pc:sldMk cId="1156084048" sldId="4444"/>
            <ac:picMk id="17" creationId="{0FD85725-1512-60B3-9FBA-5BD1A77E0577}"/>
          </ac:picMkLst>
        </pc:picChg>
        <pc:picChg chg="del mod topLvl">
          <ac:chgData name="Paridhi Jagnani" userId="b0eb708c-827d-4fcc-b90f-eaf9a3526691" providerId="ADAL" clId="{4A0E9103-C061-407A-B225-E0DE892C4C97}" dt="2024-10-23T09:39:37.665" v="1438" actId="478"/>
          <ac:picMkLst>
            <pc:docMk/>
            <pc:sldMk cId="1156084048" sldId="4444"/>
            <ac:picMk id="18" creationId="{E0026E8A-DD22-76BF-BB1F-936802467244}"/>
          </ac:picMkLst>
        </pc:picChg>
        <pc:picChg chg="add mod">
          <ac:chgData name="Paridhi Jagnani" userId="b0eb708c-827d-4fcc-b90f-eaf9a3526691" providerId="ADAL" clId="{4A0E9103-C061-407A-B225-E0DE892C4C97}" dt="2024-10-23T09:42:56.642" v="1462" actId="1076"/>
          <ac:picMkLst>
            <pc:docMk/>
            <pc:sldMk cId="1156084048" sldId="4444"/>
            <ac:picMk id="46" creationId="{36C2571C-5AE8-341B-228A-880CFDFFAFA1}"/>
          </ac:picMkLst>
        </pc:picChg>
        <pc:picChg chg="add mod">
          <ac:chgData name="Paridhi Jagnani" userId="b0eb708c-827d-4fcc-b90f-eaf9a3526691" providerId="ADAL" clId="{4A0E9103-C061-407A-B225-E0DE892C4C97}" dt="2024-10-23T09:43:01.649" v="1463" actId="1076"/>
          <ac:picMkLst>
            <pc:docMk/>
            <pc:sldMk cId="1156084048" sldId="4444"/>
            <ac:picMk id="48" creationId="{5C9BDDE3-8902-E8EE-75FA-B270AACC7AFF}"/>
          </ac:picMkLst>
        </pc:picChg>
        <pc:picChg chg="add mod">
          <ac:chgData name="Paridhi Jagnani" userId="b0eb708c-827d-4fcc-b90f-eaf9a3526691" providerId="ADAL" clId="{4A0E9103-C061-407A-B225-E0DE892C4C97}" dt="2024-10-23T09:43:05.989" v="1464" actId="1076"/>
          <ac:picMkLst>
            <pc:docMk/>
            <pc:sldMk cId="1156084048" sldId="4444"/>
            <ac:picMk id="50" creationId="{ECF02B5F-D1B0-DE7A-F0BF-E374F6837C15}"/>
          </ac:picMkLst>
        </pc:picChg>
        <pc:picChg chg="add del mod">
          <ac:chgData name="Paridhi Jagnani" userId="b0eb708c-827d-4fcc-b90f-eaf9a3526691" providerId="ADAL" clId="{4A0E9103-C061-407A-B225-E0DE892C4C97}" dt="2024-10-23T09:40:31.617" v="1446" actId="478"/>
          <ac:picMkLst>
            <pc:docMk/>
            <pc:sldMk cId="1156084048" sldId="4444"/>
            <ac:picMk id="52" creationId="{2E7EFB91-8AA9-01A8-0A1D-ACB1B61A52B5}"/>
          </ac:picMkLst>
        </pc:picChg>
        <pc:picChg chg="add mod">
          <ac:chgData name="Paridhi Jagnani" userId="b0eb708c-827d-4fcc-b90f-eaf9a3526691" providerId="ADAL" clId="{4A0E9103-C061-407A-B225-E0DE892C4C97}" dt="2024-10-23T09:41:58.450" v="1454" actId="1076"/>
          <ac:picMkLst>
            <pc:docMk/>
            <pc:sldMk cId="1156084048" sldId="4444"/>
            <ac:picMk id="54" creationId="{08608C4F-1B5D-A0A7-BF68-B2C18C954A1E}"/>
          </ac:picMkLst>
        </pc:picChg>
        <pc:picChg chg="add mod">
          <ac:chgData name="Paridhi Jagnani" userId="b0eb708c-827d-4fcc-b90f-eaf9a3526691" providerId="ADAL" clId="{4A0E9103-C061-407A-B225-E0DE892C4C97}" dt="2024-10-23T09:43:11.685" v="1465" actId="1076"/>
          <ac:picMkLst>
            <pc:docMk/>
            <pc:sldMk cId="1156084048" sldId="4444"/>
            <ac:picMk id="56" creationId="{88728E79-575D-EEBD-0172-44573B9D3537}"/>
          </ac:picMkLst>
        </pc:picChg>
        <pc:picChg chg="add mod">
          <ac:chgData name="Paridhi Jagnani" userId="b0eb708c-827d-4fcc-b90f-eaf9a3526691" providerId="ADAL" clId="{4A0E9103-C061-407A-B225-E0DE892C4C97}" dt="2024-10-23T09:44:09.564" v="1467" actId="1076"/>
          <ac:picMkLst>
            <pc:docMk/>
            <pc:sldMk cId="1156084048" sldId="4444"/>
            <ac:picMk id="58" creationId="{45334D43-B65C-24E3-4C84-3611877CB57B}"/>
          </ac:picMkLst>
        </pc:picChg>
        <pc:cxnChg chg="mod topLvl">
          <ac:chgData name="Paridhi Jagnani" userId="b0eb708c-827d-4fcc-b90f-eaf9a3526691" providerId="ADAL" clId="{4A0E9103-C061-407A-B225-E0DE892C4C97}" dt="2024-10-23T09:38:07.775" v="1429" actId="165"/>
          <ac:cxnSpMkLst>
            <pc:docMk/>
            <pc:sldMk cId="1156084048" sldId="4444"/>
            <ac:cxnSpMk id="10" creationId="{2ED3853D-ABF6-557F-9775-F9E1773B186F}"/>
          </ac:cxnSpMkLst>
        </pc:cxnChg>
        <pc:cxnChg chg="mod topLvl">
          <ac:chgData name="Paridhi Jagnani" userId="b0eb708c-827d-4fcc-b90f-eaf9a3526691" providerId="ADAL" clId="{4A0E9103-C061-407A-B225-E0DE892C4C97}" dt="2024-10-23T09:38:13.620" v="1430" actId="165"/>
          <ac:cxnSpMkLst>
            <pc:docMk/>
            <pc:sldMk cId="1156084048" sldId="4444"/>
            <ac:cxnSpMk id="26" creationId="{048A8B4F-E406-EC0E-92CF-F392C5C5DFF1}"/>
          </ac:cxnSpMkLst>
        </pc:cxnChg>
        <pc:cxnChg chg="mod topLvl">
          <ac:chgData name="Paridhi Jagnani" userId="b0eb708c-827d-4fcc-b90f-eaf9a3526691" providerId="ADAL" clId="{4A0E9103-C061-407A-B225-E0DE892C4C97}" dt="2024-10-23T09:38:13.620" v="1430" actId="165"/>
          <ac:cxnSpMkLst>
            <pc:docMk/>
            <pc:sldMk cId="1156084048" sldId="4444"/>
            <ac:cxnSpMk id="30" creationId="{5E9CD638-D369-7875-940D-8A59B9A9F97E}"/>
          </ac:cxnSpMkLst>
        </pc:cxnChg>
        <pc:cxnChg chg="mod topLvl">
          <ac:chgData name="Paridhi Jagnani" userId="b0eb708c-827d-4fcc-b90f-eaf9a3526691" providerId="ADAL" clId="{4A0E9103-C061-407A-B225-E0DE892C4C97}" dt="2024-10-23T09:38:13.620" v="1430" actId="165"/>
          <ac:cxnSpMkLst>
            <pc:docMk/>
            <pc:sldMk cId="1156084048" sldId="4444"/>
            <ac:cxnSpMk id="34" creationId="{ED228097-36E0-949D-583E-E5B792EF1F31}"/>
          </ac:cxnSpMkLst>
        </pc:cxnChg>
        <pc:cxnChg chg="mod topLvl">
          <ac:chgData name="Paridhi Jagnani" userId="b0eb708c-827d-4fcc-b90f-eaf9a3526691" providerId="ADAL" clId="{4A0E9103-C061-407A-B225-E0DE892C4C97}" dt="2024-10-23T09:38:13.620" v="1430" actId="165"/>
          <ac:cxnSpMkLst>
            <pc:docMk/>
            <pc:sldMk cId="1156084048" sldId="4444"/>
            <ac:cxnSpMk id="38" creationId="{3BECEE0B-4D74-D30F-0626-780D1E9B2D6E}"/>
          </ac:cxnSpMkLst>
        </pc:cxnChg>
        <pc:cxnChg chg="mod topLvl">
          <ac:chgData name="Paridhi Jagnani" userId="b0eb708c-827d-4fcc-b90f-eaf9a3526691" providerId="ADAL" clId="{4A0E9103-C061-407A-B225-E0DE892C4C97}" dt="2024-10-23T09:38:13.620" v="1430" actId="165"/>
          <ac:cxnSpMkLst>
            <pc:docMk/>
            <pc:sldMk cId="1156084048" sldId="4444"/>
            <ac:cxnSpMk id="42" creationId="{9F267923-0FA9-83B2-6263-800AA91F6C47}"/>
          </ac:cxnSpMkLst>
        </pc:cxnChg>
      </pc:sldChg>
      <pc:sldChg chg="addSp delSp modSp new mod ord setBg">
        <pc:chgData name="Paridhi Jagnani" userId="b0eb708c-827d-4fcc-b90f-eaf9a3526691" providerId="ADAL" clId="{4A0E9103-C061-407A-B225-E0DE892C4C97}" dt="2024-11-05T06:25:22.260" v="3429" actId="207"/>
        <pc:sldMkLst>
          <pc:docMk/>
          <pc:sldMk cId="1880317647" sldId="4445"/>
        </pc:sldMkLst>
        <pc:spChg chg="add mod">
          <ac:chgData name="Paridhi Jagnani" userId="b0eb708c-827d-4fcc-b90f-eaf9a3526691" providerId="ADAL" clId="{4A0E9103-C061-407A-B225-E0DE892C4C97}" dt="2024-11-05T06:25:22.260" v="3429" actId="207"/>
          <ac:spMkLst>
            <pc:docMk/>
            <pc:sldMk cId="1880317647" sldId="4445"/>
            <ac:spMk id="2" creationId="{224808EF-3C61-1AA2-FD5D-2BF596F036DE}"/>
          </ac:spMkLst>
        </pc:spChg>
        <pc:spChg chg="del mod">
          <ac:chgData name="Paridhi Jagnani" userId="b0eb708c-827d-4fcc-b90f-eaf9a3526691" providerId="ADAL" clId="{4A0E9103-C061-407A-B225-E0DE892C4C97}" dt="2024-10-28T09:19:30.567" v="1574" actId="478"/>
          <ac:spMkLst>
            <pc:docMk/>
            <pc:sldMk cId="1880317647" sldId="4445"/>
            <ac:spMk id="2" creationId="{A1B346E3-7AF8-FDB9-FB72-448EB0AC92D4}"/>
          </ac:spMkLst>
        </pc:spChg>
        <pc:spChg chg="add mod">
          <ac:chgData name="Paridhi Jagnani" userId="b0eb708c-827d-4fcc-b90f-eaf9a3526691" providerId="ADAL" clId="{4A0E9103-C061-407A-B225-E0DE892C4C97}" dt="2024-11-05T06:08:29.697" v="3398" actId="207"/>
          <ac:spMkLst>
            <pc:docMk/>
            <pc:sldMk cId="1880317647" sldId="4445"/>
            <ac:spMk id="3" creationId="{70BE425C-AF7C-B618-C34E-51DF15B0504A}"/>
          </ac:spMkLst>
        </pc:spChg>
        <pc:spChg chg="del">
          <ac:chgData name="Paridhi Jagnani" userId="b0eb708c-827d-4fcc-b90f-eaf9a3526691" providerId="ADAL" clId="{4A0E9103-C061-407A-B225-E0DE892C4C97}" dt="2024-10-28T09:19:32.594" v="1575" actId="478"/>
          <ac:spMkLst>
            <pc:docMk/>
            <pc:sldMk cId="1880317647" sldId="4445"/>
            <ac:spMk id="3" creationId="{FCCF782C-1109-5E62-3924-BD91FF49D4E3}"/>
          </ac:spMkLst>
        </pc:spChg>
        <pc:spChg chg="add mod">
          <ac:chgData name="Paridhi Jagnani" userId="b0eb708c-827d-4fcc-b90f-eaf9a3526691" providerId="ADAL" clId="{4A0E9103-C061-407A-B225-E0DE892C4C97}" dt="2024-10-29T06:42:18.046" v="2373" actId="6549"/>
          <ac:spMkLst>
            <pc:docMk/>
            <pc:sldMk cId="1880317647" sldId="4445"/>
            <ac:spMk id="5" creationId="{0F7A5691-D94A-2105-4474-0619172FE5C3}"/>
          </ac:spMkLst>
        </pc:spChg>
        <pc:spChg chg="add mod">
          <ac:chgData name="Paridhi Jagnani" userId="b0eb708c-827d-4fcc-b90f-eaf9a3526691" providerId="ADAL" clId="{4A0E9103-C061-407A-B225-E0DE892C4C97}" dt="2024-10-29T06:42:24.131" v="2374" actId="14100"/>
          <ac:spMkLst>
            <pc:docMk/>
            <pc:sldMk cId="1880317647" sldId="4445"/>
            <ac:spMk id="6" creationId="{A608F82E-A993-4390-336B-BD9868A9E5E5}"/>
          </ac:spMkLst>
        </pc:spChg>
        <pc:spChg chg="add mod">
          <ac:chgData name="Paridhi Jagnani" userId="b0eb708c-827d-4fcc-b90f-eaf9a3526691" providerId="ADAL" clId="{4A0E9103-C061-407A-B225-E0DE892C4C97}" dt="2024-10-29T06:41:59.918" v="2369" actId="1076"/>
          <ac:spMkLst>
            <pc:docMk/>
            <pc:sldMk cId="1880317647" sldId="4445"/>
            <ac:spMk id="23" creationId="{85913D49-1031-6758-EEC9-7F118DFA5A77}"/>
          </ac:spMkLst>
        </pc:spChg>
        <pc:spChg chg="add mod">
          <ac:chgData name="Paridhi Jagnani" userId="b0eb708c-827d-4fcc-b90f-eaf9a3526691" providerId="ADAL" clId="{4A0E9103-C061-407A-B225-E0DE892C4C97}" dt="2024-10-29T06:35:18.792" v="2280" actId="404"/>
          <ac:spMkLst>
            <pc:docMk/>
            <pc:sldMk cId="1880317647" sldId="4445"/>
            <ac:spMk id="24" creationId="{3B775593-F08D-A3CF-DD3A-894E76F92786}"/>
          </ac:spMkLst>
        </pc:spChg>
        <pc:spChg chg="add mod">
          <ac:chgData name="Paridhi Jagnani" userId="b0eb708c-827d-4fcc-b90f-eaf9a3526691" providerId="ADAL" clId="{4A0E9103-C061-407A-B225-E0DE892C4C97}" dt="2024-10-29T06:42:09.864" v="2372" actId="14100"/>
          <ac:spMkLst>
            <pc:docMk/>
            <pc:sldMk cId="1880317647" sldId="4445"/>
            <ac:spMk id="25" creationId="{7DE5A055-3E4C-ACCA-51C6-8A8D9CF432C4}"/>
          </ac:spMkLst>
        </pc:spChg>
        <pc:graphicFrameChg chg="add mod">
          <ac:chgData name="Paridhi Jagnani" userId="b0eb708c-827d-4fcc-b90f-eaf9a3526691" providerId="ADAL" clId="{4A0E9103-C061-407A-B225-E0DE892C4C97}" dt="2024-11-04T04:23:14.262" v="2432" actId="20577"/>
          <ac:graphicFrameMkLst>
            <pc:docMk/>
            <pc:sldMk cId="1880317647" sldId="4445"/>
            <ac:graphicFrameMk id="9" creationId="{BF23F454-6163-C801-DE8D-92AE41059E70}"/>
          </ac:graphicFrameMkLst>
        </pc:graphicFrameChg>
        <pc:graphicFrameChg chg="add del mod">
          <ac:chgData name="Paridhi Jagnani" userId="b0eb708c-827d-4fcc-b90f-eaf9a3526691" providerId="ADAL" clId="{4A0E9103-C061-407A-B225-E0DE892C4C97}" dt="2024-10-28T10:41:32.185" v="1754" actId="478"/>
          <ac:graphicFrameMkLst>
            <pc:docMk/>
            <pc:sldMk cId="1880317647" sldId="4445"/>
            <ac:graphicFrameMk id="10" creationId="{5BF3C0F7-F408-8866-A621-3414DF8B2CDB}"/>
          </ac:graphicFrameMkLst>
        </pc:graphicFrameChg>
        <pc:graphicFrameChg chg="add del mod">
          <ac:chgData name="Paridhi Jagnani" userId="b0eb708c-827d-4fcc-b90f-eaf9a3526691" providerId="ADAL" clId="{4A0E9103-C061-407A-B225-E0DE892C4C97}" dt="2024-10-28T10:58:09.885" v="1808" actId="478"/>
          <ac:graphicFrameMkLst>
            <pc:docMk/>
            <pc:sldMk cId="1880317647" sldId="4445"/>
            <ac:graphicFrameMk id="11" creationId="{B9822C11-91EE-3866-DCB0-553859B051C0}"/>
          </ac:graphicFrameMkLst>
        </pc:graphicFrameChg>
        <pc:graphicFrameChg chg="add del mod">
          <ac:chgData name="Paridhi Jagnani" userId="b0eb708c-827d-4fcc-b90f-eaf9a3526691" providerId="ADAL" clId="{4A0E9103-C061-407A-B225-E0DE892C4C97}" dt="2024-10-28T10:59:07.979" v="1811" actId="478"/>
          <ac:graphicFrameMkLst>
            <pc:docMk/>
            <pc:sldMk cId="1880317647" sldId="4445"/>
            <ac:graphicFrameMk id="12" creationId="{CDE701D9-E985-E2CB-F350-69C5CDB69DBD}"/>
          </ac:graphicFrameMkLst>
        </pc:graphicFrameChg>
        <pc:graphicFrameChg chg="add mod ord">
          <ac:chgData name="Paridhi Jagnani" userId="b0eb708c-827d-4fcc-b90f-eaf9a3526691" providerId="ADAL" clId="{4A0E9103-C061-407A-B225-E0DE892C4C97}" dt="2024-11-05T06:04:24.247" v="3375"/>
          <ac:graphicFrameMkLst>
            <pc:docMk/>
            <pc:sldMk cId="1880317647" sldId="4445"/>
            <ac:graphicFrameMk id="19" creationId="{0A95DBF7-78D4-2C59-7B9D-CBF535293733}"/>
          </ac:graphicFrameMkLst>
        </pc:graphicFrameChg>
        <pc:graphicFrameChg chg="add mod">
          <ac:chgData name="Paridhi Jagnani" userId="b0eb708c-827d-4fcc-b90f-eaf9a3526691" providerId="ADAL" clId="{4A0E9103-C061-407A-B225-E0DE892C4C97}" dt="2024-11-05T06:07:43.770" v="3390" actId="1076"/>
          <ac:graphicFrameMkLst>
            <pc:docMk/>
            <pc:sldMk cId="1880317647" sldId="4445"/>
            <ac:graphicFrameMk id="20" creationId="{A133A4CE-0ADF-847A-CEFF-1C3E4B96A520}"/>
          </ac:graphicFrameMkLst>
        </pc:graphicFrameChg>
        <pc:graphicFrameChg chg="add mod">
          <ac:chgData name="Paridhi Jagnani" userId="b0eb708c-827d-4fcc-b90f-eaf9a3526691" providerId="ADAL" clId="{4A0E9103-C061-407A-B225-E0DE892C4C97}" dt="2024-11-05T06:08:20.103" v="3395" actId="1076"/>
          <ac:graphicFrameMkLst>
            <pc:docMk/>
            <pc:sldMk cId="1880317647" sldId="4445"/>
            <ac:graphicFrameMk id="21" creationId="{F31ED824-A813-7A93-00B4-26738FEB5B2A}"/>
          </ac:graphicFrameMkLst>
        </pc:graphicFrameChg>
        <pc:cxnChg chg="add mod">
          <ac:chgData name="Paridhi Jagnani" userId="b0eb708c-827d-4fcc-b90f-eaf9a3526691" providerId="ADAL" clId="{4A0E9103-C061-407A-B225-E0DE892C4C97}" dt="2024-10-29T06:42:07.496" v="2371" actId="1076"/>
          <ac:cxnSpMkLst>
            <pc:docMk/>
            <pc:sldMk cId="1880317647" sldId="4445"/>
            <ac:cxnSpMk id="14" creationId="{96AD5D9E-7609-C5D0-F36F-6A08B984CEDD}"/>
          </ac:cxnSpMkLst>
        </pc:cxnChg>
      </pc:sldChg>
      <pc:sldChg chg="addSp delSp modSp new mod">
        <pc:chgData name="Paridhi Jagnani" userId="b0eb708c-827d-4fcc-b90f-eaf9a3526691" providerId="ADAL" clId="{4A0E9103-C061-407A-B225-E0DE892C4C97}" dt="2024-11-05T03:56:42.148" v="3345" actId="1076"/>
        <pc:sldMkLst>
          <pc:docMk/>
          <pc:sldMk cId="290559969" sldId="4446"/>
        </pc:sldMkLst>
        <pc:spChg chg="del">
          <ac:chgData name="Paridhi Jagnani" userId="b0eb708c-827d-4fcc-b90f-eaf9a3526691" providerId="ADAL" clId="{4A0E9103-C061-407A-B225-E0DE892C4C97}" dt="2024-11-04T04:51:46.577" v="2547" actId="478"/>
          <ac:spMkLst>
            <pc:docMk/>
            <pc:sldMk cId="290559969" sldId="4446"/>
            <ac:spMk id="2" creationId="{AE57E216-6488-FC13-6585-351F429280B5}"/>
          </ac:spMkLst>
        </pc:spChg>
        <pc:spChg chg="del">
          <ac:chgData name="Paridhi Jagnani" userId="b0eb708c-827d-4fcc-b90f-eaf9a3526691" providerId="ADAL" clId="{4A0E9103-C061-407A-B225-E0DE892C4C97}" dt="2024-11-04T04:51:47.568" v="2548" actId="478"/>
          <ac:spMkLst>
            <pc:docMk/>
            <pc:sldMk cId="290559969" sldId="4446"/>
            <ac:spMk id="3" creationId="{2BE53D03-FF83-747E-7367-3E6BA28CCD15}"/>
          </ac:spMkLst>
        </pc:spChg>
        <pc:spChg chg="add mod">
          <ac:chgData name="Paridhi Jagnani" userId="b0eb708c-827d-4fcc-b90f-eaf9a3526691" providerId="ADAL" clId="{4A0E9103-C061-407A-B225-E0DE892C4C97}" dt="2024-11-04T05:04:15.902" v="2739" actId="1076"/>
          <ac:spMkLst>
            <pc:docMk/>
            <pc:sldMk cId="290559969" sldId="4446"/>
            <ac:spMk id="5" creationId="{8BF0DF19-69BD-D236-2550-7D0233C75DAF}"/>
          </ac:spMkLst>
        </pc:spChg>
        <pc:spChg chg="add mod">
          <ac:chgData name="Paridhi Jagnani" userId="b0eb708c-827d-4fcc-b90f-eaf9a3526691" providerId="ADAL" clId="{4A0E9103-C061-407A-B225-E0DE892C4C97}" dt="2024-11-04T05:04:25.966" v="2742" actId="14100"/>
          <ac:spMkLst>
            <pc:docMk/>
            <pc:sldMk cId="290559969" sldId="4446"/>
            <ac:spMk id="6" creationId="{ED6B3B9B-B66E-CA6D-B6E3-126B6E958302}"/>
          </ac:spMkLst>
        </pc:spChg>
        <pc:spChg chg="add mod ord">
          <ac:chgData name="Paridhi Jagnani" userId="b0eb708c-827d-4fcc-b90f-eaf9a3526691" providerId="ADAL" clId="{4A0E9103-C061-407A-B225-E0DE892C4C97}" dt="2024-11-05T03:55:03.557" v="3332" actId="1076"/>
          <ac:spMkLst>
            <pc:docMk/>
            <pc:sldMk cId="290559969" sldId="4446"/>
            <ac:spMk id="8" creationId="{3AED88BC-773D-7B6A-1CEA-C2847BF848B5}"/>
          </ac:spMkLst>
        </pc:spChg>
        <pc:spChg chg="add mod">
          <ac:chgData name="Paridhi Jagnani" userId="b0eb708c-827d-4fcc-b90f-eaf9a3526691" providerId="ADAL" clId="{4A0E9103-C061-407A-B225-E0DE892C4C97}" dt="2024-11-05T03:56:42.148" v="3345" actId="1076"/>
          <ac:spMkLst>
            <pc:docMk/>
            <pc:sldMk cId="290559969" sldId="4446"/>
            <ac:spMk id="10" creationId="{8A3C4949-16B0-A68F-9AD2-C66289974B09}"/>
          </ac:spMkLst>
        </pc:spChg>
        <pc:spChg chg="add mod">
          <ac:chgData name="Paridhi Jagnani" userId="b0eb708c-827d-4fcc-b90f-eaf9a3526691" providerId="ADAL" clId="{4A0E9103-C061-407A-B225-E0DE892C4C97}" dt="2024-11-05T03:55:14.581" v="3335" actId="1076"/>
          <ac:spMkLst>
            <pc:docMk/>
            <pc:sldMk cId="290559969" sldId="4446"/>
            <ac:spMk id="11" creationId="{79BB676A-0533-16C3-F410-A93063F3F8E8}"/>
          </ac:spMkLst>
        </pc:spChg>
        <pc:spChg chg="add del mod">
          <ac:chgData name="Paridhi Jagnani" userId="b0eb708c-827d-4fcc-b90f-eaf9a3526691" providerId="ADAL" clId="{4A0E9103-C061-407A-B225-E0DE892C4C97}" dt="2024-11-04T05:08:21.107" v="2792" actId="478"/>
          <ac:spMkLst>
            <pc:docMk/>
            <pc:sldMk cId="290559969" sldId="4446"/>
            <ac:spMk id="12" creationId="{5D7DAA68-6426-9E0C-C7C4-148FB9BDAEB8}"/>
          </ac:spMkLst>
        </pc:spChg>
        <pc:spChg chg="add mod">
          <ac:chgData name="Paridhi Jagnani" userId="b0eb708c-827d-4fcc-b90f-eaf9a3526691" providerId="ADAL" clId="{4A0E9103-C061-407A-B225-E0DE892C4C97}" dt="2024-11-05T03:55:19.267" v="3336" actId="1076"/>
          <ac:spMkLst>
            <pc:docMk/>
            <pc:sldMk cId="290559969" sldId="4446"/>
            <ac:spMk id="13" creationId="{1265E790-2D13-42AE-318D-84FA9088A4FC}"/>
          </ac:spMkLst>
        </pc:spChg>
        <pc:spChg chg="add mod">
          <ac:chgData name="Paridhi Jagnani" userId="b0eb708c-827d-4fcc-b90f-eaf9a3526691" providerId="ADAL" clId="{4A0E9103-C061-407A-B225-E0DE892C4C97}" dt="2024-11-05T03:55:24.073" v="3337" actId="1076"/>
          <ac:spMkLst>
            <pc:docMk/>
            <pc:sldMk cId="290559969" sldId="4446"/>
            <ac:spMk id="14" creationId="{E26387EA-8266-45AB-CDB2-97488D904185}"/>
          </ac:spMkLst>
        </pc:spChg>
        <pc:spChg chg="add mod">
          <ac:chgData name="Paridhi Jagnani" userId="b0eb708c-827d-4fcc-b90f-eaf9a3526691" providerId="ADAL" clId="{4A0E9103-C061-407A-B225-E0DE892C4C97}" dt="2024-11-05T03:55:28.726" v="3338" actId="1076"/>
          <ac:spMkLst>
            <pc:docMk/>
            <pc:sldMk cId="290559969" sldId="4446"/>
            <ac:spMk id="15" creationId="{DAE15AB3-ADE2-1E70-638F-79A9DD97B713}"/>
          </ac:spMkLst>
        </pc:spChg>
        <pc:spChg chg="mod">
          <ac:chgData name="Paridhi Jagnani" userId="b0eb708c-827d-4fcc-b90f-eaf9a3526691" providerId="ADAL" clId="{4A0E9103-C061-407A-B225-E0DE892C4C97}" dt="2024-11-04T05:15:49.765" v="3152" actId="14100"/>
          <ac:spMkLst>
            <pc:docMk/>
            <pc:sldMk cId="290559969" sldId="4446"/>
            <ac:spMk id="17" creationId="{A0E5163A-AA3B-0D88-B376-4E14360A3952}"/>
          </ac:spMkLst>
        </pc:spChg>
        <pc:spChg chg="mod">
          <ac:chgData name="Paridhi Jagnani" userId="b0eb708c-827d-4fcc-b90f-eaf9a3526691" providerId="ADAL" clId="{4A0E9103-C061-407A-B225-E0DE892C4C97}" dt="2024-11-04T05:15:10.253" v="3143" actId="18245"/>
          <ac:spMkLst>
            <pc:docMk/>
            <pc:sldMk cId="290559969" sldId="4446"/>
            <ac:spMk id="18" creationId="{4A43EC59-AB8F-ABFA-5035-71A8BDD85A7A}"/>
          </ac:spMkLst>
        </pc:spChg>
        <pc:spChg chg="mod">
          <ac:chgData name="Paridhi Jagnani" userId="b0eb708c-827d-4fcc-b90f-eaf9a3526691" providerId="ADAL" clId="{4A0E9103-C061-407A-B225-E0DE892C4C97}" dt="2024-11-04T05:15:24.435" v="3146" actId="123"/>
          <ac:spMkLst>
            <pc:docMk/>
            <pc:sldMk cId="290559969" sldId="4446"/>
            <ac:spMk id="19" creationId="{B133EB8F-5361-362A-2F06-0C0E9E1E3A19}"/>
          </ac:spMkLst>
        </pc:spChg>
        <pc:spChg chg="mod">
          <ac:chgData name="Paridhi Jagnani" userId="b0eb708c-827d-4fcc-b90f-eaf9a3526691" providerId="ADAL" clId="{4A0E9103-C061-407A-B225-E0DE892C4C97}" dt="2024-11-04T05:15:10.253" v="3143" actId="18245"/>
          <ac:spMkLst>
            <pc:docMk/>
            <pc:sldMk cId="290559969" sldId="4446"/>
            <ac:spMk id="20" creationId="{4F0A5DC9-05A6-0159-B208-E028BC87FB17}"/>
          </ac:spMkLst>
        </pc:spChg>
        <pc:spChg chg="mod">
          <ac:chgData name="Paridhi Jagnani" userId="b0eb708c-827d-4fcc-b90f-eaf9a3526691" providerId="ADAL" clId="{4A0E9103-C061-407A-B225-E0DE892C4C97}" dt="2024-11-04T05:15:15.420" v="3144" actId="120"/>
          <ac:spMkLst>
            <pc:docMk/>
            <pc:sldMk cId="290559969" sldId="4446"/>
            <ac:spMk id="21" creationId="{5AFB40EF-7E4F-D85F-C64F-3D2707986F43}"/>
          </ac:spMkLst>
        </pc:spChg>
        <pc:spChg chg="mod">
          <ac:chgData name="Paridhi Jagnani" userId="b0eb708c-827d-4fcc-b90f-eaf9a3526691" providerId="ADAL" clId="{4A0E9103-C061-407A-B225-E0DE892C4C97}" dt="2024-11-04T05:15:10.253" v="3143" actId="18245"/>
          <ac:spMkLst>
            <pc:docMk/>
            <pc:sldMk cId="290559969" sldId="4446"/>
            <ac:spMk id="22" creationId="{81719A6E-FFA7-7D39-67F7-E03BC17EFF64}"/>
          </ac:spMkLst>
        </pc:spChg>
        <pc:spChg chg="mod">
          <ac:chgData name="Paridhi Jagnani" userId="b0eb708c-827d-4fcc-b90f-eaf9a3526691" providerId="ADAL" clId="{4A0E9103-C061-407A-B225-E0DE892C4C97}" dt="2024-11-04T05:15:19.638" v="3145" actId="123"/>
          <ac:spMkLst>
            <pc:docMk/>
            <pc:sldMk cId="290559969" sldId="4446"/>
            <ac:spMk id="23" creationId="{331E3D5B-760C-3C2B-3527-1E7A82D98669}"/>
          </ac:spMkLst>
        </pc:spChg>
        <pc:spChg chg="mod">
          <ac:chgData name="Paridhi Jagnani" userId="b0eb708c-827d-4fcc-b90f-eaf9a3526691" providerId="ADAL" clId="{4A0E9103-C061-407A-B225-E0DE892C4C97}" dt="2024-11-04T05:15:10.253" v="3143" actId="18245"/>
          <ac:spMkLst>
            <pc:docMk/>
            <pc:sldMk cId="290559969" sldId="4446"/>
            <ac:spMk id="24" creationId="{04B70716-05C5-69D6-2EC1-3F1E21AF6A8D}"/>
          </ac:spMkLst>
        </pc:spChg>
        <pc:grpChg chg="mod">
          <ac:chgData name="Paridhi Jagnani" userId="b0eb708c-827d-4fcc-b90f-eaf9a3526691" providerId="ADAL" clId="{4A0E9103-C061-407A-B225-E0DE892C4C97}" dt="2024-11-05T03:55:10.546" v="3334" actId="1076"/>
          <ac:grpSpMkLst>
            <pc:docMk/>
            <pc:sldMk cId="290559969" sldId="4446"/>
            <ac:grpSpMk id="16" creationId="{6ED64D1B-2957-EAA7-6BBD-D6B7DC5CEF75}"/>
          </ac:grpSpMkLst>
        </pc:grpChg>
        <pc:graphicFrameChg chg="add del mod modGraphic">
          <ac:chgData name="Paridhi Jagnani" userId="b0eb708c-827d-4fcc-b90f-eaf9a3526691" providerId="ADAL" clId="{4A0E9103-C061-407A-B225-E0DE892C4C97}" dt="2024-11-04T05:15:10.253" v="3143" actId="18245"/>
          <ac:graphicFrameMkLst>
            <pc:docMk/>
            <pc:sldMk cId="290559969" sldId="4446"/>
            <ac:graphicFrameMk id="7" creationId="{49484BA3-281A-9B7D-CD25-470AD77EC991}"/>
          </ac:graphicFrameMkLst>
        </pc:graphicFrameChg>
        <pc:picChg chg="add mod">
          <ac:chgData name="Paridhi Jagnani" userId="b0eb708c-827d-4fcc-b90f-eaf9a3526691" providerId="ADAL" clId="{4A0E9103-C061-407A-B225-E0DE892C4C97}" dt="2024-11-05T03:55:06.199" v="3333" actId="1076"/>
          <ac:picMkLst>
            <pc:docMk/>
            <pc:sldMk cId="290559969" sldId="4446"/>
            <ac:picMk id="9" creationId="{25216CD9-DB98-3900-D5A5-F3A04A29CC73}"/>
          </ac:picMkLst>
        </pc:picChg>
      </pc:sldChg>
      <pc:sldChg chg="add del mod">
        <pc:chgData name="Paridhi Jagnani" userId="b0eb708c-827d-4fcc-b90f-eaf9a3526691" providerId="ADAL" clId="{4A0E9103-C061-407A-B225-E0DE892C4C97}" dt="2024-10-29T04:23:06.980" v="1856" actId="47"/>
        <pc:sldMkLst>
          <pc:docMk/>
          <pc:sldMk cId="3183299336" sldId="4446"/>
        </pc:sldMkLst>
      </pc:sldChg>
      <pc:sldMasterChg chg="del delSldLayout">
        <pc:chgData name="Paridhi Jagnani" userId="b0eb708c-827d-4fcc-b90f-eaf9a3526691" providerId="ADAL" clId="{4A0E9103-C061-407A-B225-E0DE892C4C97}" dt="2024-10-23T09:35:01.283" v="1412" actId="47"/>
        <pc:sldMasterMkLst>
          <pc:docMk/>
          <pc:sldMasterMk cId="781576918" sldId="2147483660"/>
        </pc:sldMasterMkLst>
        <pc:sldLayoutChg chg="del">
          <pc:chgData name="Paridhi Jagnani" userId="b0eb708c-827d-4fcc-b90f-eaf9a3526691" providerId="ADAL" clId="{4A0E9103-C061-407A-B225-E0DE892C4C97}" dt="2024-10-23T09:35:01.283" v="1412" actId="47"/>
          <pc:sldLayoutMkLst>
            <pc:docMk/>
            <pc:sldMasterMk cId="781576918" sldId="2147483660"/>
            <pc:sldLayoutMk cId="746146559" sldId="2147483661"/>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1411099456" sldId="2147483662"/>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3029789592" sldId="2147483663"/>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3027799331" sldId="2147483664"/>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2074154455" sldId="2147483665"/>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1632181089" sldId="2147483666"/>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3755932449" sldId="2147483667"/>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787779817" sldId="2147483668"/>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2951918746" sldId="2147483669"/>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1643176075" sldId="2147483670"/>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2346762222" sldId="2147483671"/>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1373839947" sldId="2147483672"/>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494948287" sldId="2147483673"/>
          </pc:sldLayoutMkLst>
        </pc:sldLayoutChg>
        <pc:sldLayoutChg chg="del">
          <pc:chgData name="Paridhi Jagnani" userId="b0eb708c-827d-4fcc-b90f-eaf9a3526691" providerId="ADAL" clId="{4A0E9103-C061-407A-B225-E0DE892C4C97}" dt="2024-10-23T09:35:01.283" v="1412" actId="47"/>
          <pc:sldLayoutMkLst>
            <pc:docMk/>
            <pc:sldMasterMk cId="781576918" sldId="2147483660"/>
            <pc:sldLayoutMk cId="358718362" sldId="2147483674"/>
          </pc:sldLayoutMkLst>
        </pc:sldLayoutChg>
      </pc:sldMasterChg>
    </pc:docChg>
  </pc:docChgLst>
  <pc:docChgLst>
    <pc:chgData name="Priya Sen" userId="S::priya@goindiaadvisors.com::d0dec445-c1d5-4c32-a8cf-249aed965658" providerId="AD" clId="Web-{4F0ACBEB-7BBD-D984-8164-6D86905AAE26}"/>
    <pc:docChg chg="modSld">
      <pc:chgData name="Priya Sen" userId="S::priya@goindiaadvisors.com::d0dec445-c1d5-4c32-a8cf-249aed965658" providerId="AD" clId="Web-{4F0ACBEB-7BBD-D984-8164-6D86905AAE26}" dt="2024-09-23T06:07:22.042" v="61" actId="20577"/>
      <pc:docMkLst>
        <pc:docMk/>
      </pc:docMkLst>
      <pc:sldChg chg="modSp">
        <pc:chgData name="Priya Sen" userId="S::priya@goindiaadvisors.com::d0dec445-c1d5-4c32-a8cf-249aed965658" providerId="AD" clId="Web-{4F0ACBEB-7BBD-D984-8164-6D86905AAE26}" dt="2024-09-23T05:44:57.024" v="28" actId="20577"/>
        <pc:sldMkLst>
          <pc:docMk/>
          <pc:sldMk cId="1882199876" sldId="410"/>
        </pc:sldMkLst>
        <pc:spChg chg="mod">
          <ac:chgData name="Priya Sen" userId="S::priya@goindiaadvisors.com::d0dec445-c1d5-4c32-a8cf-249aed965658" providerId="AD" clId="Web-{4F0ACBEB-7BBD-D984-8164-6D86905AAE26}" dt="2024-09-23T05:44:57.024" v="28" actId="20577"/>
          <ac:spMkLst>
            <pc:docMk/>
            <pc:sldMk cId="1882199876" sldId="410"/>
            <ac:spMk id="20" creationId="{F785EBD4-CA29-B2C3-12B1-AEC31DA8B81E}"/>
          </ac:spMkLst>
        </pc:spChg>
      </pc:sldChg>
      <pc:sldChg chg="modSp">
        <pc:chgData name="Priya Sen" userId="S::priya@goindiaadvisors.com::d0dec445-c1d5-4c32-a8cf-249aed965658" providerId="AD" clId="Web-{4F0ACBEB-7BBD-D984-8164-6D86905AAE26}" dt="2024-09-23T06:07:22.042" v="61" actId="20577"/>
        <pc:sldMkLst>
          <pc:docMk/>
          <pc:sldMk cId="3980440694" sldId="4430"/>
        </pc:sldMkLst>
        <pc:spChg chg="mod">
          <ac:chgData name="Priya Sen" userId="S::priya@goindiaadvisors.com::d0dec445-c1d5-4c32-a8cf-249aed965658" providerId="AD" clId="Web-{4F0ACBEB-7BBD-D984-8164-6D86905AAE26}" dt="2024-09-23T06:07:22.042" v="61" actId="20577"/>
          <ac:spMkLst>
            <pc:docMk/>
            <pc:sldMk cId="3980440694" sldId="4430"/>
            <ac:spMk id="60" creationId="{15733385-CAB9-FFA9-2570-D0C7794B7658}"/>
          </ac:spMkLst>
        </pc:spChg>
      </pc:sldChg>
      <pc:sldChg chg="modSp">
        <pc:chgData name="Priya Sen" userId="S::priya@goindiaadvisors.com::d0dec445-c1d5-4c32-a8cf-249aed965658" providerId="AD" clId="Web-{4F0ACBEB-7BBD-D984-8164-6D86905AAE26}" dt="2024-09-23T06:06:02.385" v="55" actId="20577"/>
        <pc:sldMkLst>
          <pc:docMk/>
          <pc:sldMk cId="3801575115" sldId="4438"/>
        </pc:sldMkLst>
        <pc:spChg chg="mod">
          <ac:chgData name="Priya Sen" userId="S::priya@goindiaadvisors.com::d0dec445-c1d5-4c32-a8cf-249aed965658" providerId="AD" clId="Web-{4F0ACBEB-7BBD-D984-8164-6D86905AAE26}" dt="2024-09-23T06:06:02.385" v="55" actId="20577"/>
          <ac:spMkLst>
            <pc:docMk/>
            <pc:sldMk cId="3801575115" sldId="4438"/>
            <ac:spMk id="240" creationId="{45C18B0A-64ED-9E01-1271-2E45647701BE}"/>
          </ac:spMkLst>
        </pc:spChg>
      </pc:sldChg>
    </pc:docChg>
  </pc:docChgLst>
  <pc:docChgLst>
    <pc:chgData name="Kushal Naik" userId="S::kushal@goindiaadvisors.com::1d6f6ce4-dd41-4ba7-bea3-3679ef29711d" providerId="AD" clId="Web-{0BED5C7F-19F7-0B9F-1645-B2C3814B8E93}"/>
    <pc:docChg chg="modSld">
      <pc:chgData name="Kushal Naik" userId="S::kushal@goindiaadvisors.com::1d6f6ce4-dd41-4ba7-bea3-3679ef29711d" providerId="AD" clId="Web-{0BED5C7F-19F7-0B9F-1645-B2C3814B8E93}" dt="2024-10-14T08:20:34.333" v="8" actId="20577"/>
      <pc:docMkLst>
        <pc:docMk/>
      </pc:docMkLst>
      <pc:sldChg chg="modSp">
        <pc:chgData name="Kushal Naik" userId="S::kushal@goindiaadvisors.com::1d6f6ce4-dd41-4ba7-bea3-3679ef29711d" providerId="AD" clId="Web-{0BED5C7F-19F7-0B9F-1645-B2C3814B8E93}" dt="2024-10-14T08:20:34.333" v="8" actId="20577"/>
        <pc:sldMkLst>
          <pc:docMk/>
          <pc:sldMk cId="1996380375" sldId="4440"/>
        </pc:sldMkLst>
        <pc:spChg chg="mod">
          <ac:chgData name="Kushal Naik" userId="S::kushal@goindiaadvisors.com::1d6f6ce4-dd41-4ba7-bea3-3679ef29711d" providerId="AD" clId="Web-{0BED5C7F-19F7-0B9F-1645-B2C3814B8E93}" dt="2024-10-14T08:20:11.380" v="0" actId="20577"/>
          <ac:spMkLst>
            <pc:docMk/>
            <pc:sldMk cId="1996380375" sldId="4440"/>
            <ac:spMk id="63" creationId="{43CFC5BE-729F-4607-83C9-0BDA26520F18}"/>
          </ac:spMkLst>
        </pc:spChg>
        <pc:spChg chg="mod">
          <ac:chgData name="Kushal Naik" userId="S::kushal@goindiaadvisors.com::1d6f6ce4-dd41-4ba7-bea3-3679ef29711d" providerId="AD" clId="Web-{0BED5C7F-19F7-0B9F-1645-B2C3814B8E93}" dt="2024-10-14T08:20:31.755" v="7" actId="20577"/>
          <ac:spMkLst>
            <pc:docMk/>
            <pc:sldMk cId="1996380375" sldId="4440"/>
            <ac:spMk id="102" creationId="{3A38B7AD-D396-41B8-8F1B-E6867097B1AE}"/>
          </ac:spMkLst>
        </pc:spChg>
        <pc:spChg chg="mod">
          <ac:chgData name="Kushal Naik" userId="S::kushal@goindiaadvisors.com::1d6f6ce4-dd41-4ba7-bea3-3679ef29711d" providerId="AD" clId="Web-{0BED5C7F-19F7-0B9F-1645-B2C3814B8E93}" dt="2024-10-14T08:20:34.333" v="8" actId="20577"/>
          <ac:spMkLst>
            <pc:docMk/>
            <pc:sldMk cId="1996380375" sldId="4440"/>
            <ac:spMk id="103" creationId="{206A5D55-197A-4399-AE95-09832C2E0B62}"/>
          </ac:spMkLst>
        </pc:spChg>
      </pc:sldChg>
    </pc:docChg>
  </pc:docChgLst>
  <pc:docChgLst>
    <pc:chgData name="Kushal Naik" userId="1d6f6ce4-dd41-4ba7-bea3-3679ef29711d" providerId="ADAL" clId="{2F67956B-DB34-4D55-9D83-ACA1E8EE80EC}"/>
    <pc:docChg chg="modSld">
      <pc:chgData name="Kushal Naik" userId="1d6f6ce4-dd41-4ba7-bea3-3679ef29711d" providerId="ADAL" clId="{2F67956B-DB34-4D55-9D83-ACA1E8EE80EC}" dt="2024-10-14T08:51:36.585" v="0" actId="113"/>
      <pc:docMkLst>
        <pc:docMk/>
      </pc:docMkLst>
      <pc:sldChg chg="modSp mod">
        <pc:chgData name="Kushal Naik" userId="1d6f6ce4-dd41-4ba7-bea3-3679ef29711d" providerId="ADAL" clId="{2F67956B-DB34-4D55-9D83-ACA1E8EE80EC}" dt="2024-10-14T08:51:36.585" v="0" actId="113"/>
        <pc:sldMkLst>
          <pc:docMk/>
          <pc:sldMk cId="268668785" sldId="386"/>
        </pc:sldMkLst>
        <pc:graphicFrameChg chg="modGraphic">
          <ac:chgData name="Kushal Naik" userId="1d6f6ce4-dd41-4ba7-bea3-3679ef29711d" providerId="ADAL" clId="{2F67956B-DB34-4D55-9D83-ACA1E8EE80EC}" dt="2024-10-14T08:51:36.585" v="0" actId="113"/>
          <ac:graphicFrameMkLst>
            <pc:docMk/>
            <pc:sldMk cId="268668785" sldId="386"/>
            <ac:graphicFrameMk id="6" creationId="{83233470-5A7C-7916-8A03-3A5EFC68607B}"/>
          </ac:graphicFrameMkLst>
        </pc:graphicFrameChg>
      </pc:sldChg>
    </pc:docChg>
  </pc:docChgLst>
  <pc:docChgLst>
    <pc:chgData name="Paridhi Jagnani" userId="b0eb708c-827d-4fcc-b90f-eaf9a3526691" providerId="ADAL" clId="{6CCAF741-DE7F-4E49-BD36-F92BED585300}"/>
    <pc:docChg chg="undo custSel addSld delSld modSld">
      <pc:chgData name="Paridhi Jagnani" userId="b0eb708c-827d-4fcc-b90f-eaf9a3526691" providerId="ADAL" clId="{6CCAF741-DE7F-4E49-BD36-F92BED585300}" dt="2024-11-08T06:51:13.912" v="1942" actId="20577"/>
      <pc:docMkLst>
        <pc:docMk/>
      </pc:docMkLst>
      <pc:sldChg chg="modSp mod">
        <pc:chgData name="Paridhi Jagnani" userId="b0eb708c-827d-4fcc-b90f-eaf9a3526691" providerId="ADAL" clId="{6CCAF741-DE7F-4E49-BD36-F92BED585300}" dt="2024-11-08T06:29:31.407" v="1878" actId="20577"/>
        <pc:sldMkLst>
          <pc:docMk/>
          <pc:sldMk cId="2258208315" sldId="370"/>
        </pc:sldMkLst>
        <pc:spChg chg="mod">
          <ac:chgData name="Paridhi Jagnani" userId="b0eb708c-827d-4fcc-b90f-eaf9a3526691" providerId="ADAL" clId="{6CCAF741-DE7F-4E49-BD36-F92BED585300}" dt="2024-11-08T06:29:31.407" v="1878" actId="20577"/>
          <ac:spMkLst>
            <pc:docMk/>
            <pc:sldMk cId="2258208315" sldId="370"/>
            <ac:spMk id="97" creationId="{C9BA5C7B-76AF-4F7C-A237-63737E2DABE0}"/>
          </ac:spMkLst>
        </pc:spChg>
      </pc:sldChg>
      <pc:sldChg chg="delSp modSp mod">
        <pc:chgData name="Paridhi Jagnani" userId="b0eb708c-827d-4fcc-b90f-eaf9a3526691" providerId="ADAL" clId="{6CCAF741-DE7F-4E49-BD36-F92BED585300}" dt="2024-11-08T06:29:07.978" v="1870" actId="478"/>
        <pc:sldMkLst>
          <pc:docMk/>
          <pc:sldMk cId="2110434591" sldId="373"/>
        </pc:sldMkLst>
        <pc:spChg chg="mod">
          <ac:chgData name="Paridhi Jagnani" userId="b0eb708c-827d-4fcc-b90f-eaf9a3526691" providerId="ADAL" clId="{6CCAF741-DE7F-4E49-BD36-F92BED585300}" dt="2024-11-08T05:31:47.069" v="1284" actId="20577"/>
          <ac:spMkLst>
            <pc:docMk/>
            <pc:sldMk cId="2110434591" sldId="373"/>
            <ac:spMk id="93" creationId="{00000000-0000-0000-0000-000000000000}"/>
          </ac:spMkLst>
        </pc:spChg>
        <pc:spChg chg="mod">
          <ac:chgData name="Paridhi Jagnani" userId="b0eb708c-827d-4fcc-b90f-eaf9a3526691" providerId="ADAL" clId="{6CCAF741-DE7F-4E49-BD36-F92BED585300}" dt="2024-11-08T06:29:04.630" v="1869" actId="6549"/>
          <ac:spMkLst>
            <pc:docMk/>
            <pc:sldMk cId="2110434591" sldId="373"/>
            <ac:spMk id="119" creationId="{00000000-0000-0000-0000-000000000000}"/>
          </ac:spMkLst>
        </pc:spChg>
        <pc:spChg chg="del">
          <ac:chgData name="Paridhi Jagnani" userId="b0eb708c-827d-4fcc-b90f-eaf9a3526691" providerId="ADAL" clId="{6CCAF741-DE7F-4E49-BD36-F92BED585300}" dt="2024-11-08T06:29:07.978" v="1870" actId="478"/>
          <ac:spMkLst>
            <pc:docMk/>
            <pc:sldMk cId="2110434591" sldId="373"/>
            <ac:spMk id="124" creationId="{00000000-0000-0000-0000-000000000000}"/>
          </ac:spMkLst>
        </pc:spChg>
      </pc:sldChg>
      <pc:sldChg chg="addSp delSp modSp mod">
        <pc:chgData name="Paridhi Jagnani" userId="b0eb708c-827d-4fcc-b90f-eaf9a3526691" providerId="ADAL" clId="{6CCAF741-DE7F-4E49-BD36-F92BED585300}" dt="2024-11-08T06:40:50.443" v="1940" actId="1076"/>
        <pc:sldMkLst>
          <pc:docMk/>
          <pc:sldMk cId="2743807320" sldId="385"/>
        </pc:sldMkLst>
        <pc:spChg chg="add mod">
          <ac:chgData name="Paridhi Jagnani" userId="b0eb708c-827d-4fcc-b90f-eaf9a3526691" providerId="ADAL" clId="{6CCAF741-DE7F-4E49-BD36-F92BED585300}" dt="2024-11-07T13:25:07.035" v="409" actId="404"/>
          <ac:spMkLst>
            <pc:docMk/>
            <pc:sldMk cId="2743807320" sldId="385"/>
            <ac:spMk id="2" creationId="{A5D5EBDB-08F3-F758-22FF-3B759917415C}"/>
          </ac:spMkLst>
        </pc:spChg>
        <pc:spChg chg="add del mod">
          <ac:chgData name="Paridhi Jagnani" userId="b0eb708c-827d-4fcc-b90f-eaf9a3526691" providerId="ADAL" clId="{6CCAF741-DE7F-4E49-BD36-F92BED585300}" dt="2024-11-08T06:40:13.229" v="1929" actId="478"/>
          <ac:spMkLst>
            <pc:docMk/>
            <pc:sldMk cId="2743807320" sldId="385"/>
            <ac:spMk id="3" creationId="{D6743124-CD5D-CCE4-D016-0713847187E6}"/>
          </ac:spMkLst>
        </pc:spChg>
        <pc:spChg chg="add mod">
          <ac:chgData name="Paridhi Jagnani" userId="b0eb708c-827d-4fcc-b90f-eaf9a3526691" providerId="ADAL" clId="{6CCAF741-DE7F-4E49-BD36-F92BED585300}" dt="2024-11-08T06:40:50.443" v="1940" actId="1076"/>
          <ac:spMkLst>
            <pc:docMk/>
            <pc:sldMk cId="2743807320" sldId="385"/>
            <ac:spMk id="5" creationId="{6845FE4F-4485-1ADF-DD0C-80C88BAF139C}"/>
          </ac:spMkLst>
        </pc:spChg>
        <pc:spChg chg="mod">
          <ac:chgData name="Paridhi Jagnani" userId="b0eb708c-827d-4fcc-b90f-eaf9a3526691" providerId="ADAL" clId="{6CCAF741-DE7F-4E49-BD36-F92BED585300}" dt="2024-11-07T14:07:54.046" v="891" actId="1076"/>
          <ac:spMkLst>
            <pc:docMk/>
            <pc:sldMk cId="2743807320" sldId="385"/>
            <ac:spMk id="7" creationId="{D1CFBE34-E285-9D0A-9FCE-024C247D04D0}"/>
          </ac:spMkLst>
        </pc:spChg>
        <pc:graphicFrameChg chg="mod modGraphic">
          <ac:chgData name="Paridhi Jagnani" userId="b0eb708c-827d-4fcc-b90f-eaf9a3526691" providerId="ADAL" clId="{6CCAF741-DE7F-4E49-BD36-F92BED585300}" dt="2024-11-08T06:40:37.050" v="1938" actId="113"/>
          <ac:graphicFrameMkLst>
            <pc:docMk/>
            <pc:sldMk cId="2743807320" sldId="385"/>
            <ac:graphicFrameMk id="6" creationId="{00000000-0000-0000-0000-000000000000}"/>
          </ac:graphicFrameMkLst>
        </pc:graphicFrameChg>
      </pc:sldChg>
      <pc:sldChg chg="modSp mod">
        <pc:chgData name="Paridhi Jagnani" userId="b0eb708c-827d-4fcc-b90f-eaf9a3526691" providerId="ADAL" clId="{6CCAF741-DE7F-4E49-BD36-F92BED585300}" dt="2024-11-08T04:21:32.654" v="1059" actId="20577"/>
        <pc:sldMkLst>
          <pc:docMk/>
          <pc:sldMk cId="268668785" sldId="386"/>
        </pc:sldMkLst>
        <pc:graphicFrameChg chg="modGraphic">
          <ac:chgData name="Paridhi Jagnani" userId="b0eb708c-827d-4fcc-b90f-eaf9a3526691" providerId="ADAL" clId="{6CCAF741-DE7F-4E49-BD36-F92BED585300}" dt="2024-11-08T04:20:13.960" v="1055" actId="113"/>
          <ac:graphicFrameMkLst>
            <pc:docMk/>
            <pc:sldMk cId="268668785" sldId="386"/>
            <ac:graphicFrameMk id="6" creationId="{83233470-5A7C-7916-8A03-3A5EFC68607B}"/>
          </ac:graphicFrameMkLst>
        </pc:graphicFrameChg>
        <pc:graphicFrameChg chg="modGraphic">
          <ac:chgData name="Paridhi Jagnani" userId="b0eb708c-827d-4fcc-b90f-eaf9a3526691" providerId="ADAL" clId="{6CCAF741-DE7F-4E49-BD36-F92BED585300}" dt="2024-11-08T04:21:32.654" v="1059" actId="20577"/>
          <ac:graphicFrameMkLst>
            <pc:docMk/>
            <pc:sldMk cId="268668785" sldId="386"/>
            <ac:graphicFrameMk id="7" creationId="{57A7D02F-A9BE-4D40-78BD-A0F1DFE18999}"/>
          </ac:graphicFrameMkLst>
        </pc:graphicFrameChg>
      </pc:sldChg>
      <pc:sldChg chg="addSp modSp mod">
        <pc:chgData name="Paridhi Jagnani" userId="b0eb708c-827d-4fcc-b90f-eaf9a3526691" providerId="ADAL" clId="{6CCAF741-DE7F-4E49-BD36-F92BED585300}" dt="2024-11-07T13:59:31.949" v="576" actId="1076"/>
        <pc:sldMkLst>
          <pc:docMk/>
          <pc:sldMk cId="3533170686" sldId="387"/>
        </pc:sldMkLst>
        <pc:spChg chg="mod">
          <ac:chgData name="Paridhi Jagnani" userId="b0eb708c-827d-4fcc-b90f-eaf9a3526691" providerId="ADAL" clId="{6CCAF741-DE7F-4E49-BD36-F92BED585300}" dt="2024-11-07T13:59:31.949" v="576" actId="1076"/>
          <ac:spMkLst>
            <pc:docMk/>
            <pc:sldMk cId="3533170686" sldId="387"/>
            <ac:spMk id="2" creationId="{D60EE1F6-BC25-05AD-0257-4BC4DA42DEF7}"/>
          </ac:spMkLst>
        </pc:spChg>
        <pc:spChg chg="add mod">
          <ac:chgData name="Paridhi Jagnani" userId="b0eb708c-827d-4fcc-b90f-eaf9a3526691" providerId="ADAL" clId="{6CCAF741-DE7F-4E49-BD36-F92BED585300}" dt="2024-11-07T13:59:24.223" v="574"/>
          <ac:spMkLst>
            <pc:docMk/>
            <pc:sldMk cId="3533170686" sldId="387"/>
            <ac:spMk id="3" creationId="{4C321B82-DD22-22DE-AF69-6324A830475E}"/>
          </ac:spMkLst>
        </pc:spChg>
        <pc:graphicFrameChg chg="mod">
          <ac:chgData name="Paridhi Jagnani" userId="b0eb708c-827d-4fcc-b90f-eaf9a3526691" providerId="ADAL" clId="{6CCAF741-DE7F-4E49-BD36-F92BED585300}" dt="2024-11-07T13:59:28.778" v="575" actId="1076"/>
          <ac:graphicFrameMkLst>
            <pc:docMk/>
            <pc:sldMk cId="3533170686" sldId="387"/>
            <ac:graphicFrameMk id="6" creationId="{00000000-0000-0000-0000-000000000000}"/>
          </ac:graphicFrameMkLst>
        </pc:graphicFrameChg>
      </pc:sldChg>
      <pc:sldChg chg="modSp mod">
        <pc:chgData name="Paridhi Jagnani" userId="b0eb708c-827d-4fcc-b90f-eaf9a3526691" providerId="ADAL" clId="{6CCAF741-DE7F-4E49-BD36-F92BED585300}" dt="2024-11-08T05:18:57.552" v="1129" actId="20577"/>
        <pc:sldMkLst>
          <pc:docMk/>
          <pc:sldMk cId="2013679215" sldId="390"/>
        </pc:sldMkLst>
        <pc:spChg chg="mod">
          <ac:chgData name="Paridhi Jagnani" userId="b0eb708c-827d-4fcc-b90f-eaf9a3526691" providerId="ADAL" clId="{6CCAF741-DE7F-4E49-BD36-F92BED585300}" dt="2024-11-08T05:18:11.688" v="1121" actId="20577"/>
          <ac:spMkLst>
            <pc:docMk/>
            <pc:sldMk cId="2013679215" sldId="390"/>
            <ac:spMk id="48" creationId="{06CD7D09-6B72-4EB4-998A-0A74D42CC881}"/>
          </ac:spMkLst>
        </pc:spChg>
        <pc:spChg chg="mod">
          <ac:chgData name="Paridhi Jagnani" userId="b0eb708c-827d-4fcc-b90f-eaf9a3526691" providerId="ADAL" clId="{6CCAF741-DE7F-4E49-BD36-F92BED585300}" dt="2024-11-08T05:18:57.552" v="1129" actId="20577"/>
          <ac:spMkLst>
            <pc:docMk/>
            <pc:sldMk cId="2013679215" sldId="390"/>
            <ac:spMk id="49" creationId="{06CD7D09-6B72-4EB4-998A-0A74D42CC881}"/>
          </ac:spMkLst>
        </pc:spChg>
      </pc:sldChg>
      <pc:sldChg chg="modSp mod">
        <pc:chgData name="Paridhi Jagnani" userId="b0eb708c-827d-4fcc-b90f-eaf9a3526691" providerId="ADAL" clId="{6CCAF741-DE7F-4E49-BD36-F92BED585300}" dt="2024-11-08T06:22:58.932" v="1834" actId="20577"/>
        <pc:sldMkLst>
          <pc:docMk/>
          <pc:sldMk cId="578897262" sldId="392"/>
        </pc:sldMkLst>
        <pc:spChg chg="mod">
          <ac:chgData name="Paridhi Jagnani" userId="b0eb708c-827d-4fcc-b90f-eaf9a3526691" providerId="ADAL" clId="{6CCAF741-DE7F-4E49-BD36-F92BED585300}" dt="2024-11-08T06:22:48.784" v="1820" actId="20577"/>
          <ac:spMkLst>
            <pc:docMk/>
            <pc:sldMk cId="578897262" sldId="392"/>
            <ac:spMk id="15" creationId="{85FF2C5E-54DD-6B6E-CAD3-5789F3EB692D}"/>
          </ac:spMkLst>
        </pc:spChg>
        <pc:spChg chg="mod">
          <ac:chgData name="Paridhi Jagnani" userId="b0eb708c-827d-4fcc-b90f-eaf9a3526691" providerId="ADAL" clId="{6CCAF741-DE7F-4E49-BD36-F92BED585300}" dt="2024-11-08T06:22:58.932" v="1834" actId="20577"/>
          <ac:spMkLst>
            <pc:docMk/>
            <pc:sldMk cId="578897262" sldId="392"/>
            <ac:spMk id="22" creationId="{C1ABCC1B-A168-051A-1CE0-53C3005402F0}"/>
          </ac:spMkLst>
        </pc:spChg>
      </pc:sldChg>
      <pc:sldChg chg="addSp modSp">
        <pc:chgData name="Paridhi Jagnani" userId="b0eb708c-827d-4fcc-b90f-eaf9a3526691" providerId="ADAL" clId="{6CCAF741-DE7F-4E49-BD36-F92BED585300}" dt="2024-11-07T13:59:21.280" v="573"/>
        <pc:sldMkLst>
          <pc:docMk/>
          <pc:sldMk cId="4262280919" sldId="393"/>
        </pc:sldMkLst>
        <pc:spChg chg="add mod">
          <ac:chgData name="Paridhi Jagnani" userId="b0eb708c-827d-4fcc-b90f-eaf9a3526691" providerId="ADAL" clId="{6CCAF741-DE7F-4E49-BD36-F92BED585300}" dt="2024-11-07T13:59:21.280" v="573"/>
          <ac:spMkLst>
            <pc:docMk/>
            <pc:sldMk cId="4262280919" sldId="393"/>
            <ac:spMk id="2" creationId="{04CCE2FF-0715-FBE9-1BDE-B4A3E30D9443}"/>
          </ac:spMkLst>
        </pc:spChg>
      </pc:sldChg>
      <pc:sldChg chg="addSp delSp modSp mod">
        <pc:chgData name="Paridhi Jagnani" userId="b0eb708c-827d-4fcc-b90f-eaf9a3526691" providerId="ADAL" clId="{6CCAF741-DE7F-4E49-BD36-F92BED585300}" dt="2024-11-08T06:39:49.016" v="1926" actId="1076"/>
        <pc:sldMkLst>
          <pc:docMk/>
          <pc:sldMk cId="4233075342" sldId="394"/>
        </pc:sldMkLst>
        <pc:spChg chg="del">
          <ac:chgData name="Paridhi Jagnani" userId="b0eb708c-827d-4fcc-b90f-eaf9a3526691" providerId="ADAL" clId="{6CCAF741-DE7F-4E49-BD36-F92BED585300}" dt="2024-11-07T13:41:49.693" v="521" actId="478"/>
          <ac:spMkLst>
            <pc:docMk/>
            <pc:sldMk cId="4233075342" sldId="394"/>
            <ac:spMk id="2" creationId="{65631418-0206-9214-0A61-37FD81A5B475}"/>
          </ac:spMkLst>
        </pc:spChg>
        <pc:spChg chg="add del mod">
          <ac:chgData name="Paridhi Jagnani" userId="b0eb708c-827d-4fcc-b90f-eaf9a3526691" providerId="ADAL" clId="{6CCAF741-DE7F-4E49-BD36-F92BED585300}" dt="2024-11-08T06:39:04.288" v="1912"/>
          <ac:spMkLst>
            <pc:docMk/>
            <pc:sldMk cId="4233075342" sldId="394"/>
            <ac:spMk id="2" creationId="{94AA23FE-0463-7F8E-B463-E6C6610AE60F}"/>
          </ac:spMkLst>
        </pc:spChg>
        <pc:spChg chg="mod">
          <ac:chgData name="Paridhi Jagnani" userId="b0eb708c-827d-4fcc-b90f-eaf9a3526691" providerId="ADAL" clId="{6CCAF741-DE7F-4E49-BD36-F92BED585300}" dt="2024-11-08T06:39:38.984" v="1924" actId="1076"/>
          <ac:spMkLst>
            <pc:docMk/>
            <pc:sldMk cId="4233075342" sldId="394"/>
            <ac:spMk id="5" creationId="{E114510A-0131-1E60-2EAB-9731E873539F}"/>
          </ac:spMkLst>
        </pc:spChg>
        <pc:spChg chg="add mod">
          <ac:chgData name="Paridhi Jagnani" userId="b0eb708c-827d-4fcc-b90f-eaf9a3526691" providerId="ADAL" clId="{6CCAF741-DE7F-4E49-BD36-F92BED585300}" dt="2024-11-08T06:39:19.020" v="1920" actId="1076"/>
          <ac:spMkLst>
            <pc:docMk/>
            <pc:sldMk cId="4233075342" sldId="394"/>
            <ac:spMk id="6" creationId="{7BE2EF6D-EA6A-3257-34EC-7DAB7DF299F4}"/>
          </ac:spMkLst>
        </pc:spChg>
        <pc:spChg chg="add mod">
          <ac:chgData name="Paridhi Jagnani" userId="b0eb708c-827d-4fcc-b90f-eaf9a3526691" providerId="ADAL" clId="{6CCAF741-DE7F-4E49-BD36-F92BED585300}" dt="2024-11-08T06:39:49.016" v="1926" actId="1076"/>
          <ac:spMkLst>
            <pc:docMk/>
            <pc:sldMk cId="4233075342" sldId="394"/>
            <ac:spMk id="7" creationId="{E15A2A57-D021-46EE-B365-B4F3930742C0}"/>
          </ac:spMkLst>
        </pc:spChg>
        <pc:spChg chg="add mod">
          <ac:chgData name="Paridhi Jagnani" userId="b0eb708c-827d-4fcc-b90f-eaf9a3526691" providerId="ADAL" clId="{6CCAF741-DE7F-4E49-BD36-F92BED585300}" dt="2024-11-08T06:39:42.900" v="1925" actId="1076"/>
          <ac:spMkLst>
            <pc:docMk/>
            <pc:sldMk cId="4233075342" sldId="394"/>
            <ac:spMk id="8" creationId="{4AE669E7-A4F7-AF2C-34E9-66BD21ED0172}"/>
          </ac:spMkLst>
        </pc:spChg>
        <pc:graphicFrameChg chg="add del mod">
          <ac:chgData name="Paridhi Jagnani" userId="b0eb708c-827d-4fcc-b90f-eaf9a3526691" providerId="ADAL" clId="{6CCAF741-DE7F-4E49-BD36-F92BED585300}" dt="2024-11-08T05:38:03.461" v="1325" actId="478"/>
          <ac:graphicFrameMkLst>
            <pc:docMk/>
            <pc:sldMk cId="4233075342" sldId="394"/>
            <ac:graphicFrameMk id="2" creationId="{B11431BA-1CE6-B8C6-CAB6-3AC5AE3BDCA4}"/>
          </ac:graphicFrameMkLst>
        </pc:graphicFrameChg>
        <pc:graphicFrameChg chg="add del mod">
          <ac:chgData name="Paridhi Jagnani" userId="b0eb708c-827d-4fcc-b90f-eaf9a3526691" providerId="ADAL" clId="{6CCAF741-DE7F-4E49-BD36-F92BED585300}" dt="2024-11-08T05:38:02.261" v="1324" actId="478"/>
          <ac:graphicFrameMkLst>
            <pc:docMk/>
            <pc:sldMk cId="4233075342" sldId="394"/>
            <ac:graphicFrameMk id="6" creationId="{68336531-3B8A-6C81-7B1B-ACF5C269417D}"/>
          </ac:graphicFrameMkLst>
        </pc:graphicFrameChg>
        <pc:graphicFrameChg chg="mod">
          <ac:chgData name="Paridhi Jagnani" userId="b0eb708c-827d-4fcc-b90f-eaf9a3526691" providerId="ADAL" clId="{6CCAF741-DE7F-4E49-BD36-F92BED585300}" dt="2024-11-07T13:09:45.101" v="159" actId="13926"/>
          <ac:graphicFrameMkLst>
            <pc:docMk/>
            <pc:sldMk cId="4233075342" sldId="394"/>
            <ac:graphicFrameMk id="37" creationId="{50A757DD-55AE-A15A-CEB9-21DF8898B119}"/>
          </ac:graphicFrameMkLst>
        </pc:graphicFrameChg>
        <pc:graphicFrameChg chg="mod">
          <ac:chgData name="Paridhi Jagnani" userId="b0eb708c-827d-4fcc-b90f-eaf9a3526691" providerId="ADAL" clId="{6CCAF741-DE7F-4E49-BD36-F92BED585300}" dt="2024-11-07T13:10:54.573" v="171" actId="13926"/>
          <ac:graphicFrameMkLst>
            <pc:docMk/>
            <pc:sldMk cId="4233075342" sldId="394"/>
            <ac:graphicFrameMk id="38" creationId="{EC7AF309-2340-DC8E-6E7B-FF9C60C35120}"/>
          </ac:graphicFrameMkLst>
        </pc:graphicFrameChg>
        <pc:graphicFrameChg chg="mod">
          <ac:chgData name="Paridhi Jagnani" userId="b0eb708c-827d-4fcc-b90f-eaf9a3526691" providerId="ADAL" clId="{6CCAF741-DE7F-4E49-BD36-F92BED585300}" dt="2024-11-08T06:37:47.898" v="1909" actId="113"/>
          <ac:graphicFrameMkLst>
            <pc:docMk/>
            <pc:sldMk cId="4233075342" sldId="394"/>
            <ac:graphicFrameMk id="39" creationId="{1AD17232-0748-483B-797E-4A0579ADCD90}"/>
          </ac:graphicFrameMkLst>
        </pc:graphicFrameChg>
        <pc:graphicFrameChg chg="mod">
          <ac:chgData name="Paridhi Jagnani" userId="b0eb708c-827d-4fcc-b90f-eaf9a3526691" providerId="ADAL" clId="{6CCAF741-DE7F-4E49-BD36-F92BED585300}" dt="2024-11-08T04:23:52.587" v="1066" actId="13926"/>
          <ac:graphicFrameMkLst>
            <pc:docMk/>
            <pc:sldMk cId="4233075342" sldId="394"/>
            <ac:graphicFrameMk id="40" creationId="{5AB43819-FA16-13BA-52A0-FA44BF5F32DF}"/>
          </ac:graphicFrameMkLst>
        </pc:graphicFrameChg>
        <pc:graphicFrameChg chg="add del mod">
          <ac:chgData name="Paridhi Jagnani" userId="b0eb708c-827d-4fcc-b90f-eaf9a3526691" providerId="ADAL" clId="{6CCAF741-DE7F-4E49-BD36-F92BED585300}" dt="2024-11-08T04:23:55.225" v="1067" actId="13926"/>
          <ac:graphicFrameMkLst>
            <pc:docMk/>
            <pc:sldMk cId="4233075342" sldId="394"/>
            <ac:graphicFrameMk id="41" creationId="{82BE3CE9-24CC-55CE-02A6-E052CD154F6D}"/>
          </ac:graphicFrameMkLst>
        </pc:graphicFrameChg>
        <pc:graphicFrameChg chg="mod">
          <ac:chgData name="Paridhi Jagnani" userId="b0eb708c-827d-4fcc-b90f-eaf9a3526691" providerId="ADAL" clId="{6CCAF741-DE7F-4E49-BD36-F92BED585300}" dt="2024-11-08T05:39:34.991" v="1342" actId="13926"/>
          <ac:graphicFrameMkLst>
            <pc:docMk/>
            <pc:sldMk cId="4233075342" sldId="394"/>
            <ac:graphicFrameMk id="42" creationId="{E082B3BD-BE44-3D91-BC5C-6A240DB5C572}"/>
          </ac:graphicFrameMkLst>
        </pc:graphicFrameChg>
        <pc:cxnChg chg="del mod">
          <ac:chgData name="Paridhi Jagnani" userId="b0eb708c-827d-4fcc-b90f-eaf9a3526691" providerId="ADAL" clId="{6CCAF741-DE7F-4E49-BD36-F92BED585300}" dt="2024-11-07T13:10:22.460" v="165" actId="478"/>
          <ac:cxnSpMkLst>
            <pc:docMk/>
            <pc:sldMk cId="4233075342" sldId="394"/>
            <ac:cxnSpMk id="43" creationId="{43970570-84D8-74DB-EEF3-00E9CC22ABE9}"/>
          </ac:cxnSpMkLst>
        </pc:cxnChg>
        <pc:cxnChg chg="del mod">
          <ac:chgData name="Paridhi Jagnani" userId="b0eb708c-827d-4fcc-b90f-eaf9a3526691" providerId="ADAL" clId="{6CCAF741-DE7F-4E49-BD36-F92BED585300}" dt="2024-11-07T13:13:36.037" v="189" actId="478"/>
          <ac:cxnSpMkLst>
            <pc:docMk/>
            <pc:sldMk cId="4233075342" sldId="394"/>
            <ac:cxnSpMk id="48" creationId="{43970570-84D8-74DB-EEF3-00E9CC22ABE9}"/>
          </ac:cxnSpMkLst>
        </pc:cxnChg>
        <pc:cxnChg chg="del mod">
          <ac:chgData name="Paridhi Jagnani" userId="b0eb708c-827d-4fcc-b90f-eaf9a3526691" providerId="ADAL" clId="{6CCAF741-DE7F-4E49-BD36-F92BED585300}" dt="2024-11-07T13:13:34.954" v="188" actId="478"/>
          <ac:cxnSpMkLst>
            <pc:docMk/>
            <pc:sldMk cId="4233075342" sldId="394"/>
            <ac:cxnSpMk id="52" creationId="{43970570-84D8-74DB-EEF3-00E9CC22ABE9}"/>
          </ac:cxnSpMkLst>
        </pc:cxnChg>
        <pc:cxnChg chg="del">
          <ac:chgData name="Paridhi Jagnani" userId="b0eb708c-827d-4fcc-b90f-eaf9a3526691" providerId="ADAL" clId="{6CCAF741-DE7F-4E49-BD36-F92BED585300}" dt="2024-11-07T13:14:12.249" v="193" actId="478"/>
          <ac:cxnSpMkLst>
            <pc:docMk/>
            <pc:sldMk cId="4233075342" sldId="394"/>
            <ac:cxnSpMk id="53" creationId="{43970570-84D8-74DB-EEF3-00E9CC22ABE9}"/>
          </ac:cxnSpMkLst>
        </pc:cxnChg>
        <pc:cxnChg chg="del">
          <ac:chgData name="Paridhi Jagnani" userId="b0eb708c-827d-4fcc-b90f-eaf9a3526691" providerId="ADAL" clId="{6CCAF741-DE7F-4E49-BD36-F92BED585300}" dt="2024-11-07T13:15:08.542" v="211" actId="478"/>
          <ac:cxnSpMkLst>
            <pc:docMk/>
            <pc:sldMk cId="4233075342" sldId="394"/>
            <ac:cxnSpMk id="54" creationId="{43970570-84D8-74DB-EEF3-00E9CC22ABE9}"/>
          </ac:cxnSpMkLst>
        </pc:cxnChg>
        <pc:cxnChg chg="del">
          <ac:chgData name="Paridhi Jagnani" userId="b0eb708c-827d-4fcc-b90f-eaf9a3526691" providerId="ADAL" clId="{6CCAF741-DE7F-4E49-BD36-F92BED585300}" dt="2024-11-07T13:15:38.504" v="221" actId="478"/>
          <ac:cxnSpMkLst>
            <pc:docMk/>
            <pc:sldMk cId="4233075342" sldId="394"/>
            <ac:cxnSpMk id="55" creationId="{43970570-84D8-74DB-EEF3-00E9CC22ABE9}"/>
          </ac:cxnSpMkLst>
        </pc:cxnChg>
      </pc:sldChg>
      <pc:sldChg chg="addSp delSp modSp mod">
        <pc:chgData name="Paridhi Jagnani" userId="b0eb708c-827d-4fcc-b90f-eaf9a3526691" providerId="ADAL" clId="{6CCAF741-DE7F-4E49-BD36-F92BED585300}" dt="2024-11-08T06:34:47.023" v="1907" actId="27918"/>
        <pc:sldMkLst>
          <pc:docMk/>
          <pc:sldMk cId="2174127564" sldId="397"/>
        </pc:sldMkLst>
        <pc:spChg chg="add mod">
          <ac:chgData name="Paridhi Jagnani" userId="b0eb708c-827d-4fcc-b90f-eaf9a3526691" providerId="ADAL" clId="{6CCAF741-DE7F-4E49-BD36-F92BED585300}" dt="2024-11-08T05:23:20.663" v="1190" actId="403"/>
          <ac:spMkLst>
            <pc:docMk/>
            <pc:sldMk cId="2174127564" sldId="397"/>
            <ac:spMk id="2" creationId="{92F1264B-8E73-80BE-78A6-446C1F39D6C9}"/>
          </ac:spMkLst>
        </pc:spChg>
        <pc:spChg chg="add mod">
          <ac:chgData name="Paridhi Jagnani" userId="b0eb708c-827d-4fcc-b90f-eaf9a3526691" providerId="ADAL" clId="{6CCAF741-DE7F-4E49-BD36-F92BED585300}" dt="2024-11-08T06:33:35.432" v="1902" actId="1076"/>
          <ac:spMkLst>
            <pc:docMk/>
            <pc:sldMk cId="2174127564" sldId="397"/>
            <ac:spMk id="5" creationId="{6813ED43-7A0E-A211-C962-1B4CD1F5E4CA}"/>
          </ac:spMkLst>
        </pc:spChg>
        <pc:spChg chg="del">
          <ac:chgData name="Paridhi Jagnani" userId="b0eb708c-827d-4fcc-b90f-eaf9a3526691" providerId="ADAL" clId="{6CCAF741-DE7F-4E49-BD36-F92BED585300}" dt="2024-11-07T13:44:47.980" v="537" actId="478"/>
          <ac:spMkLst>
            <pc:docMk/>
            <pc:sldMk cId="2174127564" sldId="397"/>
            <ac:spMk id="9" creationId="{8F72C57B-DFDE-2F08-96D2-7FC448EC8DA1}"/>
          </ac:spMkLst>
        </pc:spChg>
        <pc:spChg chg="del">
          <ac:chgData name="Paridhi Jagnani" userId="b0eb708c-827d-4fcc-b90f-eaf9a3526691" providerId="ADAL" clId="{6CCAF741-DE7F-4E49-BD36-F92BED585300}" dt="2024-11-07T13:46:54.774" v="560" actId="478"/>
          <ac:spMkLst>
            <pc:docMk/>
            <pc:sldMk cId="2174127564" sldId="397"/>
            <ac:spMk id="56" creationId="{00000000-0000-0000-0000-000000000000}"/>
          </ac:spMkLst>
        </pc:spChg>
        <pc:spChg chg="del mod">
          <ac:chgData name="Paridhi Jagnani" userId="b0eb708c-827d-4fcc-b90f-eaf9a3526691" providerId="ADAL" clId="{6CCAF741-DE7F-4E49-BD36-F92BED585300}" dt="2024-11-07T13:45:43.911" v="548" actId="478"/>
          <ac:spMkLst>
            <pc:docMk/>
            <pc:sldMk cId="2174127564" sldId="397"/>
            <ac:spMk id="90" creationId="{00000000-0000-0000-0000-000000000000}"/>
          </ac:spMkLst>
        </pc:spChg>
        <pc:graphicFrameChg chg="modGraphic">
          <ac:chgData name="Paridhi Jagnani" userId="b0eb708c-827d-4fcc-b90f-eaf9a3526691" providerId="ADAL" clId="{6CCAF741-DE7F-4E49-BD36-F92BED585300}" dt="2024-11-08T04:25:13.065" v="1082"/>
          <ac:graphicFrameMkLst>
            <pc:docMk/>
            <pc:sldMk cId="2174127564" sldId="397"/>
            <ac:graphicFrameMk id="8" creationId="{B88D9624-8B5D-16F8-BB9E-3BA147ED9E2E}"/>
          </ac:graphicFrameMkLst>
        </pc:graphicFrameChg>
        <pc:graphicFrameChg chg="mod">
          <ac:chgData name="Paridhi Jagnani" userId="b0eb708c-827d-4fcc-b90f-eaf9a3526691" providerId="ADAL" clId="{6CCAF741-DE7F-4E49-BD36-F92BED585300}" dt="2024-11-07T13:47:32.692" v="563"/>
          <ac:graphicFrameMkLst>
            <pc:docMk/>
            <pc:sldMk cId="2174127564" sldId="397"/>
            <ac:graphicFrameMk id="86" creationId="{538FDC16-13F8-2C7B-BB73-99F882C6274F}"/>
          </ac:graphicFrameMkLst>
        </pc:graphicFrameChg>
        <pc:graphicFrameChg chg="del">
          <ac:chgData name="Paridhi Jagnani" userId="b0eb708c-827d-4fcc-b90f-eaf9a3526691" providerId="ADAL" clId="{6CCAF741-DE7F-4E49-BD36-F92BED585300}" dt="2024-11-07T13:45:29.190" v="542" actId="478"/>
          <ac:graphicFrameMkLst>
            <pc:docMk/>
            <pc:sldMk cId="2174127564" sldId="397"/>
            <ac:graphicFrameMk id="87" creationId="{F8B177B7-DAC2-452E-AA6A-7D970ACB15BE}"/>
          </ac:graphicFrameMkLst>
        </pc:graphicFrameChg>
      </pc:sldChg>
      <pc:sldChg chg="addSp modSp mod">
        <pc:chgData name="Paridhi Jagnani" userId="b0eb708c-827d-4fcc-b90f-eaf9a3526691" providerId="ADAL" clId="{6CCAF741-DE7F-4E49-BD36-F92BED585300}" dt="2024-11-07T13:59:16.973" v="572"/>
        <pc:sldMkLst>
          <pc:docMk/>
          <pc:sldMk cId="3915300996" sldId="416"/>
        </pc:sldMkLst>
        <pc:spChg chg="add mod">
          <ac:chgData name="Paridhi Jagnani" userId="b0eb708c-827d-4fcc-b90f-eaf9a3526691" providerId="ADAL" clId="{6CCAF741-DE7F-4E49-BD36-F92BED585300}" dt="2024-11-07T13:59:16.973" v="572"/>
          <ac:spMkLst>
            <pc:docMk/>
            <pc:sldMk cId="3915300996" sldId="416"/>
            <ac:spMk id="2" creationId="{394909F6-60C9-A7E5-86BE-1473018AA16B}"/>
          </ac:spMkLst>
        </pc:spChg>
        <pc:spChg chg="mod">
          <ac:chgData name="Paridhi Jagnani" userId="b0eb708c-827d-4fcc-b90f-eaf9a3526691" providerId="ADAL" clId="{6CCAF741-DE7F-4E49-BD36-F92BED585300}" dt="2024-11-07T13:47:55.603" v="564" actId="1076"/>
          <ac:spMkLst>
            <pc:docMk/>
            <pc:sldMk cId="3915300996" sldId="416"/>
            <ac:spMk id="5" creationId="{E4FD9929-DDC0-93D3-ED4F-82C5CCD0A2D5}"/>
          </ac:spMkLst>
        </pc:spChg>
        <pc:spChg chg="mod">
          <ac:chgData name="Paridhi Jagnani" userId="b0eb708c-827d-4fcc-b90f-eaf9a3526691" providerId="ADAL" clId="{6CCAF741-DE7F-4E49-BD36-F92BED585300}" dt="2024-11-07T13:47:58.263" v="565" actId="1076"/>
          <ac:spMkLst>
            <pc:docMk/>
            <pc:sldMk cId="3915300996" sldId="416"/>
            <ac:spMk id="6" creationId="{204BCED0-7D8C-37E7-82C2-147D446D6345}"/>
          </ac:spMkLst>
        </pc:spChg>
        <pc:spChg chg="mod">
          <ac:chgData name="Paridhi Jagnani" userId="b0eb708c-827d-4fcc-b90f-eaf9a3526691" providerId="ADAL" clId="{6CCAF741-DE7F-4E49-BD36-F92BED585300}" dt="2024-11-07T13:48:00.940" v="566" actId="1076"/>
          <ac:spMkLst>
            <pc:docMk/>
            <pc:sldMk cId="3915300996" sldId="416"/>
            <ac:spMk id="7" creationId="{CE983FE6-4933-0A90-3D31-1EFC7A05C0C3}"/>
          </ac:spMkLst>
        </pc:spChg>
        <pc:spChg chg="mod">
          <ac:chgData name="Paridhi Jagnani" userId="b0eb708c-827d-4fcc-b90f-eaf9a3526691" providerId="ADAL" clId="{6CCAF741-DE7F-4E49-BD36-F92BED585300}" dt="2024-11-07T13:48:04.154" v="567" actId="1076"/>
          <ac:spMkLst>
            <pc:docMk/>
            <pc:sldMk cId="3915300996" sldId="416"/>
            <ac:spMk id="10" creationId="{B5271B48-3C05-FF60-6073-D0A2AED36C4E}"/>
          </ac:spMkLst>
        </pc:spChg>
        <pc:spChg chg="mod">
          <ac:chgData name="Paridhi Jagnani" userId="b0eb708c-827d-4fcc-b90f-eaf9a3526691" providerId="ADAL" clId="{6CCAF741-DE7F-4E49-BD36-F92BED585300}" dt="2024-11-07T13:48:06.789" v="568" actId="1076"/>
          <ac:spMkLst>
            <pc:docMk/>
            <pc:sldMk cId="3915300996" sldId="416"/>
            <ac:spMk id="12" creationId="{94A6648F-1837-E249-2EB7-230FF54B0896}"/>
          </ac:spMkLst>
        </pc:spChg>
        <pc:spChg chg="mod">
          <ac:chgData name="Paridhi Jagnani" userId="b0eb708c-827d-4fcc-b90f-eaf9a3526691" providerId="ADAL" clId="{6CCAF741-DE7F-4E49-BD36-F92BED585300}" dt="2024-11-07T13:48:13.006" v="570" actId="1076"/>
          <ac:spMkLst>
            <pc:docMk/>
            <pc:sldMk cId="3915300996" sldId="416"/>
            <ac:spMk id="14" creationId="{3F32DB9B-7FBF-82FB-8977-019C4AC36AE7}"/>
          </ac:spMkLst>
        </pc:spChg>
      </pc:sldChg>
      <pc:sldChg chg="modSp mod">
        <pc:chgData name="Paridhi Jagnani" userId="b0eb708c-827d-4fcc-b90f-eaf9a3526691" providerId="ADAL" clId="{6CCAF741-DE7F-4E49-BD36-F92BED585300}" dt="2024-11-08T06:30:38.015" v="1879" actId="20577"/>
        <pc:sldMkLst>
          <pc:docMk/>
          <pc:sldMk cId="421301746" sldId="417"/>
        </pc:sldMkLst>
        <pc:spChg chg="mod">
          <ac:chgData name="Paridhi Jagnani" userId="b0eb708c-827d-4fcc-b90f-eaf9a3526691" providerId="ADAL" clId="{6CCAF741-DE7F-4E49-BD36-F92BED585300}" dt="2024-11-08T06:30:38.015" v="1879" actId="20577"/>
          <ac:spMkLst>
            <pc:docMk/>
            <pc:sldMk cId="421301746" sldId="417"/>
            <ac:spMk id="30" creationId="{08A1E6B5-A8CD-A046-ED80-A65FCAA9B7DA}"/>
          </ac:spMkLst>
        </pc:spChg>
      </pc:sldChg>
      <pc:sldChg chg="modSp mod">
        <pc:chgData name="Paridhi Jagnani" userId="b0eb708c-827d-4fcc-b90f-eaf9a3526691" providerId="ADAL" clId="{6CCAF741-DE7F-4E49-BD36-F92BED585300}" dt="2024-11-08T06:30:56.535" v="1883" actId="20577"/>
        <pc:sldMkLst>
          <pc:docMk/>
          <pc:sldMk cId="3981618773" sldId="4424"/>
        </pc:sldMkLst>
        <pc:spChg chg="mod">
          <ac:chgData name="Paridhi Jagnani" userId="b0eb708c-827d-4fcc-b90f-eaf9a3526691" providerId="ADAL" clId="{6CCAF741-DE7F-4E49-BD36-F92BED585300}" dt="2024-11-08T06:30:56.535" v="1883" actId="20577"/>
          <ac:spMkLst>
            <pc:docMk/>
            <pc:sldMk cId="3981618773" sldId="4424"/>
            <ac:spMk id="72" creationId="{73554602-719E-8C58-0BA1-0BED71438AB6}"/>
          </ac:spMkLst>
        </pc:spChg>
      </pc:sldChg>
      <pc:sldChg chg="addSp modSp mod">
        <pc:chgData name="Paridhi Jagnani" userId="b0eb708c-827d-4fcc-b90f-eaf9a3526691" providerId="ADAL" clId="{6CCAF741-DE7F-4E49-BD36-F92BED585300}" dt="2024-11-08T06:34:29.360" v="1904" actId="20577"/>
        <pc:sldMkLst>
          <pc:docMk/>
          <pc:sldMk cId="140268278" sldId="4428"/>
        </pc:sldMkLst>
        <pc:spChg chg="add mod">
          <ac:chgData name="Paridhi Jagnani" userId="b0eb708c-827d-4fcc-b90f-eaf9a3526691" providerId="ADAL" clId="{6CCAF741-DE7F-4E49-BD36-F92BED585300}" dt="2024-11-08T06:26:04.257" v="1861" actId="20577"/>
          <ac:spMkLst>
            <pc:docMk/>
            <pc:sldMk cId="140268278" sldId="4428"/>
            <ac:spMk id="2" creationId="{AA6D8B43-F5F2-79EC-05ED-7D97D7C1ECB0}"/>
          </ac:spMkLst>
        </pc:spChg>
        <pc:graphicFrameChg chg="modGraphic">
          <ac:chgData name="Paridhi Jagnani" userId="b0eb708c-827d-4fcc-b90f-eaf9a3526691" providerId="ADAL" clId="{6CCAF741-DE7F-4E49-BD36-F92BED585300}" dt="2024-11-08T06:34:29.360" v="1904" actId="20577"/>
          <ac:graphicFrameMkLst>
            <pc:docMk/>
            <pc:sldMk cId="140268278" sldId="4428"/>
            <ac:graphicFrameMk id="6" creationId="{F729F7D4-CD85-84C2-4939-82447DB2E121}"/>
          </ac:graphicFrameMkLst>
        </pc:graphicFrameChg>
      </pc:sldChg>
      <pc:sldChg chg="addSp modSp mod">
        <pc:chgData name="Paridhi Jagnani" userId="b0eb708c-827d-4fcc-b90f-eaf9a3526691" providerId="ADAL" clId="{6CCAF741-DE7F-4E49-BD36-F92BED585300}" dt="2024-11-08T06:32:02.811" v="1899" actId="1076"/>
        <pc:sldMkLst>
          <pc:docMk/>
          <pc:sldMk cId="3980440694" sldId="4430"/>
        </pc:sldMkLst>
        <pc:spChg chg="add mod">
          <ac:chgData name="Paridhi Jagnani" userId="b0eb708c-827d-4fcc-b90f-eaf9a3526691" providerId="ADAL" clId="{6CCAF741-DE7F-4E49-BD36-F92BED585300}" dt="2024-11-08T06:31:06.285" v="1884" actId="14100"/>
          <ac:spMkLst>
            <pc:docMk/>
            <pc:sldMk cId="3980440694" sldId="4430"/>
            <ac:spMk id="7" creationId="{63B2654C-1158-1FA4-69A2-A676ACC321C6}"/>
          </ac:spMkLst>
        </pc:spChg>
        <pc:spChg chg="add mod">
          <ac:chgData name="Paridhi Jagnani" userId="b0eb708c-827d-4fcc-b90f-eaf9a3526691" providerId="ADAL" clId="{6CCAF741-DE7F-4E49-BD36-F92BED585300}" dt="2024-11-08T06:32:02.811" v="1899" actId="1076"/>
          <ac:spMkLst>
            <pc:docMk/>
            <pc:sldMk cId="3980440694" sldId="4430"/>
            <ac:spMk id="9" creationId="{EB3F99A8-9AD6-3BBF-DFB8-13EF6F7E55F4}"/>
          </ac:spMkLst>
        </pc:spChg>
        <pc:spChg chg="mod">
          <ac:chgData name="Paridhi Jagnani" userId="b0eb708c-827d-4fcc-b90f-eaf9a3526691" providerId="ADAL" clId="{6CCAF741-DE7F-4E49-BD36-F92BED585300}" dt="2024-11-08T06:31:24.796" v="1888" actId="1076"/>
          <ac:spMkLst>
            <pc:docMk/>
            <pc:sldMk cId="3980440694" sldId="4430"/>
            <ac:spMk id="52" creationId="{C9540F31-11AD-6182-A5B0-19513B6B4529}"/>
          </ac:spMkLst>
        </pc:spChg>
        <pc:spChg chg="mod">
          <ac:chgData name="Paridhi Jagnani" userId="b0eb708c-827d-4fcc-b90f-eaf9a3526691" providerId="ADAL" clId="{6CCAF741-DE7F-4E49-BD36-F92BED585300}" dt="2024-11-08T06:16:40.082" v="1594" actId="1076"/>
          <ac:spMkLst>
            <pc:docMk/>
            <pc:sldMk cId="3980440694" sldId="4430"/>
            <ac:spMk id="53" creationId="{B3917AF2-F76E-BC26-DF0D-1705E6BC2C7A}"/>
          </ac:spMkLst>
        </pc:spChg>
        <pc:spChg chg="mod">
          <ac:chgData name="Paridhi Jagnani" userId="b0eb708c-827d-4fcc-b90f-eaf9a3526691" providerId="ADAL" clId="{6CCAF741-DE7F-4E49-BD36-F92BED585300}" dt="2024-11-08T06:16:08.569" v="1592" actId="1076"/>
          <ac:spMkLst>
            <pc:docMk/>
            <pc:sldMk cId="3980440694" sldId="4430"/>
            <ac:spMk id="58" creationId="{EAE2AA55-2AC5-B403-CCAD-BD1359B29FF1}"/>
          </ac:spMkLst>
        </pc:spChg>
        <pc:spChg chg="mod">
          <ac:chgData name="Paridhi Jagnani" userId="b0eb708c-827d-4fcc-b90f-eaf9a3526691" providerId="ADAL" clId="{6CCAF741-DE7F-4E49-BD36-F92BED585300}" dt="2024-11-08T06:31:33.305" v="1889" actId="21"/>
          <ac:spMkLst>
            <pc:docMk/>
            <pc:sldMk cId="3980440694" sldId="4430"/>
            <ac:spMk id="59" creationId="{451CFC97-3FEF-C3BC-6CB0-A67898B06BB6}"/>
          </ac:spMkLst>
        </pc:spChg>
      </pc:sldChg>
      <pc:sldChg chg="modSp mod">
        <pc:chgData name="Paridhi Jagnani" userId="b0eb708c-827d-4fcc-b90f-eaf9a3526691" providerId="ADAL" clId="{6CCAF741-DE7F-4E49-BD36-F92BED585300}" dt="2024-11-08T06:28:32.449" v="1868" actId="20577"/>
        <pc:sldMkLst>
          <pc:docMk/>
          <pc:sldMk cId="3801575115" sldId="4438"/>
        </pc:sldMkLst>
        <pc:spChg chg="mod">
          <ac:chgData name="Paridhi Jagnani" userId="b0eb708c-827d-4fcc-b90f-eaf9a3526691" providerId="ADAL" clId="{6CCAF741-DE7F-4E49-BD36-F92BED585300}" dt="2024-11-08T06:28:32.449" v="1868" actId="20577"/>
          <ac:spMkLst>
            <pc:docMk/>
            <pc:sldMk cId="3801575115" sldId="4438"/>
            <ac:spMk id="194" creationId="{5E18D6C9-979A-66C9-D9BB-21CB03D58D8D}"/>
          </ac:spMkLst>
        </pc:spChg>
      </pc:sldChg>
      <pc:sldChg chg="addSp delSp modSp mod">
        <pc:chgData name="Paridhi Jagnani" userId="b0eb708c-827d-4fcc-b90f-eaf9a3526691" providerId="ADAL" clId="{6CCAF741-DE7F-4E49-BD36-F92BED585300}" dt="2024-11-08T06:51:13.912" v="1942" actId="20577"/>
        <pc:sldMkLst>
          <pc:docMk/>
          <pc:sldMk cId="1996380375" sldId="4440"/>
        </pc:sldMkLst>
        <pc:spChg chg="add mod">
          <ac:chgData name="Paridhi Jagnani" userId="b0eb708c-827d-4fcc-b90f-eaf9a3526691" providerId="ADAL" clId="{6CCAF741-DE7F-4E49-BD36-F92BED585300}" dt="2024-11-08T06:51:13.912" v="1942" actId="20577"/>
          <ac:spMkLst>
            <pc:docMk/>
            <pc:sldMk cId="1996380375" sldId="4440"/>
            <ac:spMk id="2" creationId="{B64BD131-8158-1914-E423-3716E414C8F4}"/>
          </ac:spMkLst>
        </pc:spChg>
        <pc:spChg chg="add mod">
          <ac:chgData name="Paridhi Jagnani" userId="b0eb708c-827d-4fcc-b90f-eaf9a3526691" providerId="ADAL" clId="{6CCAF741-DE7F-4E49-BD36-F92BED585300}" dt="2024-11-07T14:52:33.127" v="1030" actId="20577"/>
          <ac:spMkLst>
            <pc:docMk/>
            <pc:sldMk cId="1996380375" sldId="4440"/>
            <ac:spMk id="3" creationId="{B6B6B5B5-01E0-6422-16BA-847F387C7BFA}"/>
          </ac:spMkLst>
        </pc:spChg>
        <pc:spChg chg="mod">
          <ac:chgData name="Paridhi Jagnani" userId="b0eb708c-827d-4fcc-b90f-eaf9a3526691" providerId="ADAL" clId="{6CCAF741-DE7F-4E49-BD36-F92BED585300}" dt="2024-11-08T06:24:17.006" v="1842" actId="20577"/>
          <ac:spMkLst>
            <pc:docMk/>
            <pc:sldMk cId="1996380375" sldId="4440"/>
            <ac:spMk id="65" creationId="{A875F19D-9C2A-4B3E-888C-2858D3ACD74D}"/>
          </ac:spMkLst>
        </pc:spChg>
        <pc:spChg chg="mod">
          <ac:chgData name="Paridhi Jagnani" userId="b0eb708c-827d-4fcc-b90f-eaf9a3526691" providerId="ADAL" clId="{6CCAF741-DE7F-4E49-BD36-F92BED585300}" dt="2024-11-08T05:19:40.647" v="1130" actId="1076"/>
          <ac:spMkLst>
            <pc:docMk/>
            <pc:sldMk cId="1996380375" sldId="4440"/>
            <ac:spMk id="69" creationId="{206A5D55-197A-4399-AE95-09832C2E0B62}"/>
          </ac:spMkLst>
        </pc:spChg>
        <pc:spChg chg="mod">
          <ac:chgData name="Paridhi Jagnani" userId="b0eb708c-827d-4fcc-b90f-eaf9a3526691" providerId="ADAL" clId="{6CCAF741-DE7F-4E49-BD36-F92BED585300}" dt="2024-11-07T12:52:45.066" v="9" actId="20577"/>
          <ac:spMkLst>
            <pc:docMk/>
            <pc:sldMk cId="1996380375" sldId="4440"/>
            <ac:spMk id="96" creationId="{DD71599E-5A8E-4652-886F-8690894663C5}"/>
          </ac:spMkLst>
        </pc:spChg>
        <pc:spChg chg="mod">
          <ac:chgData name="Paridhi Jagnani" userId="b0eb708c-827d-4fcc-b90f-eaf9a3526691" providerId="ADAL" clId="{6CCAF741-DE7F-4E49-BD36-F92BED585300}" dt="2024-11-07T12:52:57.862" v="15" actId="20577"/>
          <ac:spMkLst>
            <pc:docMk/>
            <pc:sldMk cId="1996380375" sldId="4440"/>
            <ac:spMk id="99" creationId="{A875F19D-9C2A-4B3E-888C-2858D3ACD74D}"/>
          </ac:spMkLst>
        </pc:spChg>
        <pc:spChg chg="mod">
          <ac:chgData name="Paridhi Jagnani" userId="b0eb708c-827d-4fcc-b90f-eaf9a3526691" providerId="ADAL" clId="{6CCAF741-DE7F-4E49-BD36-F92BED585300}" dt="2024-11-07T12:53:11.581" v="18" actId="1076"/>
          <ac:spMkLst>
            <pc:docMk/>
            <pc:sldMk cId="1996380375" sldId="4440"/>
            <ac:spMk id="100" creationId="{8605EB18-63BB-45D6-B52F-44BA4C6EC6AE}"/>
          </ac:spMkLst>
        </pc:spChg>
        <pc:spChg chg="mod">
          <ac:chgData name="Paridhi Jagnani" userId="b0eb708c-827d-4fcc-b90f-eaf9a3526691" providerId="ADAL" clId="{6CCAF741-DE7F-4E49-BD36-F92BED585300}" dt="2024-11-07T12:53:15.064" v="19" actId="1076"/>
          <ac:spMkLst>
            <pc:docMk/>
            <pc:sldMk cId="1996380375" sldId="4440"/>
            <ac:spMk id="101" creationId="{0110117A-F5FB-4F31-8D8D-41A4181EC28D}"/>
          </ac:spMkLst>
        </pc:spChg>
        <pc:spChg chg="del">
          <ac:chgData name="Paridhi Jagnani" userId="b0eb708c-827d-4fcc-b90f-eaf9a3526691" providerId="ADAL" clId="{6CCAF741-DE7F-4E49-BD36-F92BED585300}" dt="2024-11-07T12:53:06.765" v="17" actId="478"/>
          <ac:spMkLst>
            <pc:docMk/>
            <pc:sldMk cId="1996380375" sldId="4440"/>
            <ac:spMk id="102" creationId="{3A38B7AD-D396-41B8-8F1B-E6867097B1AE}"/>
          </ac:spMkLst>
        </pc:spChg>
        <pc:spChg chg="del">
          <ac:chgData name="Paridhi Jagnani" userId="b0eb708c-827d-4fcc-b90f-eaf9a3526691" providerId="ADAL" clId="{6CCAF741-DE7F-4E49-BD36-F92BED585300}" dt="2024-11-07T12:53:03.347" v="16" actId="478"/>
          <ac:spMkLst>
            <pc:docMk/>
            <pc:sldMk cId="1996380375" sldId="4440"/>
            <ac:spMk id="103" creationId="{206A5D55-197A-4399-AE95-09832C2E0B62}"/>
          </ac:spMkLst>
        </pc:spChg>
      </pc:sldChg>
      <pc:sldChg chg="modSp mod">
        <pc:chgData name="Paridhi Jagnani" userId="b0eb708c-827d-4fcc-b90f-eaf9a3526691" providerId="ADAL" clId="{6CCAF741-DE7F-4E49-BD36-F92BED585300}" dt="2024-11-07T12:55:09.552" v="31" actId="13926"/>
        <pc:sldMkLst>
          <pc:docMk/>
          <pc:sldMk cId="4204555098" sldId="4443"/>
        </pc:sldMkLst>
        <pc:spChg chg="mod">
          <ac:chgData name="Paridhi Jagnani" userId="b0eb708c-827d-4fcc-b90f-eaf9a3526691" providerId="ADAL" clId="{6CCAF741-DE7F-4E49-BD36-F92BED585300}" dt="2024-11-07T12:55:09.552" v="31" actId="13926"/>
          <ac:spMkLst>
            <pc:docMk/>
            <pc:sldMk cId="4204555098" sldId="4443"/>
            <ac:spMk id="34" creationId="{A7364B44-5161-96BD-5C10-36D3F21561B1}"/>
          </ac:spMkLst>
        </pc:spChg>
      </pc:sldChg>
      <pc:sldChg chg="addSp delSp modSp mod">
        <pc:chgData name="Paridhi Jagnani" userId="b0eb708c-827d-4fcc-b90f-eaf9a3526691" providerId="ADAL" clId="{6CCAF741-DE7F-4E49-BD36-F92BED585300}" dt="2024-11-08T05:35:09.729" v="1294" actId="20577"/>
        <pc:sldMkLst>
          <pc:docMk/>
          <pc:sldMk cId="1156084048" sldId="4444"/>
        </pc:sldMkLst>
        <pc:spChg chg="add mod">
          <ac:chgData name="Paridhi Jagnani" userId="b0eb708c-827d-4fcc-b90f-eaf9a3526691" providerId="ADAL" clId="{6CCAF741-DE7F-4E49-BD36-F92BED585300}" dt="2024-11-08T04:26:48.261" v="1101" actId="1076"/>
          <ac:spMkLst>
            <pc:docMk/>
            <pc:sldMk cId="1156084048" sldId="4444"/>
            <ac:spMk id="2" creationId="{622C914F-9E05-D808-C303-974FD9580111}"/>
          </ac:spMkLst>
        </pc:spChg>
        <pc:spChg chg="add mod">
          <ac:chgData name="Paridhi Jagnani" userId="b0eb708c-827d-4fcc-b90f-eaf9a3526691" providerId="ADAL" clId="{6CCAF741-DE7F-4E49-BD36-F92BED585300}" dt="2024-11-07T13:05:49.036" v="84" actId="20577"/>
          <ac:spMkLst>
            <pc:docMk/>
            <pc:sldMk cId="1156084048" sldId="4444"/>
            <ac:spMk id="3" creationId="{A4B26BD5-4BB8-9EC9-725C-87CDCAE7AB26}"/>
          </ac:spMkLst>
        </pc:spChg>
        <pc:spChg chg="add mod">
          <ac:chgData name="Paridhi Jagnani" userId="b0eb708c-827d-4fcc-b90f-eaf9a3526691" providerId="ADAL" clId="{6CCAF741-DE7F-4E49-BD36-F92BED585300}" dt="2024-11-07T13:06:03.592" v="88" actId="20577"/>
          <ac:spMkLst>
            <pc:docMk/>
            <pc:sldMk cId="1156084048" sldId="4444"/>
            <ac:spMk id="6" creationId="{BD90A5E8-34CF-E324-3248-AB4FBBF89DE9}"/>
          </ac:spMkLst>
        </pc:spChg>
        <pc:spChg chg="add mod">
          <ac:chgData name="Paridhi Jagnani" userId="b0eb708c-827d-4fcc-b90f-eaf9a3526691" providerId="ADAL" clId="{6CCAF741-DE7F-4E49-BD36-F92BED585300}" dt="2024-11-08T05:35:09.729" v="1294" actId="20577"/>
          <ac:spMkLst>
            <pc:docMk/>
            <pc:sldMk cId="1156084048" sldId="4444"/>
            <ac:spMk id="7" creationId="{1114BF88-034C-85BC-970E-F9F88E966D6B}"/>
          </ac:spMkLst>
        </pc:spChg>
        <pc:spChg chg="del">
          <ac:chgData name="Paridhi Jagnani" userId="b0eb708c-827d-4fcc-b90f-eaf9a3526691" providerId="ADAL" clId="{6CCAF741-DE7F-4E49-BD36-F92BED585300}" dt="2024-11-07T13:05:32.481" v="77" actId="478"/>
          <ac:spMkLst>
            <pc:docMk/>
            <pc:sldMk cId="1156084048" sldId="4444"/>
            <ac:spMk id="8" creationId="{289D08D6-B64E-B1FD-26D4-EB0877A46F51}"/>
          </ac:spMkLst>
        </pc:spChg>
        <pc:spChg chg="add mod">
          <ac:chgData name="Paridhi Jagnani" userId="b0eb708c-827d-4fcc-b90f-eaf9a3526691" providerId="ADAL" clId="{6CCAF741-DE7F-4E49-BD36-F92BED585300}" dt="2024-11-07T13:59:08.732" v="571"/>
          <ac:spMkLst>
            <pc:docMk/>
            <pc:sldMk cId="1156084048" sldId="4444"/>
            <ac:spMk id="8" creationId="{5D97EEB9-CCCD-7097-C127-95A376B3DC81}"/>
          </ac:spMkLst>
        </pc:spChg>
        <pc:spChg chg="mod">
          <ac:chgData name="Paridhi Jagnani" userId="b0eb708c-827d-4fcc-b90f-eaf9a3526691" providerId="ADAL" clId="{6CCAF741-DE7F-4E49-BD36-F92BED585300}" dt="2024-11-08T04:26:15.495" v="1100" actId="20577"/>
          <ac:spMkLst>
            <pc:docMk/>
            <pc:sldMk cId="1156084048" sldId="4444"/>
            <ac:spMk id="11" creationId="{5CE32DB8-7B14-ABD2-C56C-AC658141BB92}"/>
          </ac:spMkLst>
        </pc:spChg>
        <pc:spChg chg="add mod">
          <ac:chgData name="Paridhi Jagnani" userId="b0eb708c-827d-4fcc-b90f-eaf9a3526691" providerId="ADAL" clId="{6CCAF741-DE7F-4E49-BD36-F92BED585300}" dt="2024-11-07T13:07:49.242" v="110" actId="1076"/>
          <ac:spMkLst>
            <pc:docMk/>
            <pc:sldMk cId="1156084048" sldId="4444"/>
            <ac:spMk id="13" creationId="{2D071553-2566-4B75-73EC-06C20EEDBA22}"/>
          </ac:spMkLst>
        </pc:spChg>
        <pc:spChg chg="add mod">
          <ac:chgData name="Paridhi Jagnani" userId="b0eb708c-827d-4fcc-b90f-eaf9a3526691" providerId="ADAL" clId="{6CCAF741-DE7F-4E49-BD36-F92BED585300}" dt="2024-11-07T13:08:13.366" v="136" actId="14100"/>
          <ac:spMkLst>
            <pc:docMk/>
            <pc:sldMk cId="1156084048" sldId="4444"/>
            <ac:spMk id="14" creationId="{5A4E6589-2E14-38F8-9089-162189F2FA48}"/>
          </ac:spMkLst>
        </pc:spChg>
        <pc:spChg chg="add mod">
          <ac:chgData name="Paridhi Jagnani" userId="b0eb708c-827d-4fcc-b90f-eaf9a3526691" providerId="ADAL" clId="{6CCAF741-DE7F-4E49-BD36-F92BED585300}" dt="2024-11-07T13:08:27.629" v="140" actId="1076"/>
          <ac:spMkLst>
            <pc:docMk/>
            <pc:sldMk cId="1156084048" sldId="4444"/>
            <ac:spMk id="15" creationId="{F71326D7-602F-72CA-51D2-FB9A8B7EFA28}"/>
          </ac:spMkLst>
        </pc:spChg>
        <pc:spChg chg="add mod">
          <ac:chgData name="Paridhi Jagnani" userId="b0eb708c-827d-4fcc-b90f-eaf9a3526691" providerId="ADAL" clId="{6CCAF741-DE7F-4E49-BD36-F92BED585300}" dt="2024-11-07T13:08:32.339" v="142" actId="1076"/>
          <ac:spMkLst>
            <pc:docMk/>
            <pc:sldMk cId="1156084048" sldId="4444"/>
            <ac:spMk id="16" creationId="{7F757B50-BF20-F41D-236B-BDDCFD75C1B6}"/>
          </ac:spMkLst>
        </pc:spChg>
        <pc:spChg chg="add mod">
          <ac:chgData name="Paridhi Jagnani" userId="b0eb708c-827d-4fcc-b90f-eaf9a3526691" providerId="ADAL" clId="{6CCAF741-DE7F-4E49-BD36-F92BED585300}" dt="2024-11-07T13:08:46.605" v="145" actId="1076"/>
          <ac:spMkLst>
            <pc:docMk/>
            <pc:sldMk cId="1156084048" sldId="4444"/>
            <ac:spMk id="17" creationId="{DF820C70-9F69-33F0-18FD-04A47F58B34C}"/>
          </ac:spMkLst>
        </pc:spChg>
        <pc:spChg chg="add mod">
          <ac:chgData name="Paridhi Jagnani" userId="b0eb708c-827d-4fcc-b90f-eaf9a3526691" providerId="ADAL" clId="{6CCAF741-DE7F-4E49-BD36-F92BED585300}" dt="2024-11-07T13:08:51.925" v="147" actId="1076"/>
          <ac:spMkLst>
            <pc:docMk/>
            <pc:sldMk cId="1156084048" sldId="4444"/>
            <ac:spMk id="18" creationId="{10629D0C-0747-59F3-CD70-078FD8E1FFE2}"/>
          </ac:spMkLst>
        </pc:spChg>
        <pc:spChg chg="mod">
          <ac:chgData name="Paridhi Jagnani" userId="b0eb708c-827d-4fcc-b90f-eaf9a3526691" providerId="ADAL" clId="{6CCAF741-DE7F-4E49-BD36-F92BED585300}" dt="2024-11-07T13:08:21.008" v="139" actId="1076"/>
          <ac:spMkLst>
            <pc:docMk/>
            <pc:sldMk cId="1156084048" sldId="4444"/>
            <ac:spMk id="19" creationId="{4E3CE535-5898-7EA2-0C81-2EE71A7B90F1}"/>
          </ac:spMkLst>
        </pc:spChg>
        <pc:spChg chg="mod">
          <ac:chgData name="Paridhi Jagnani" userId="b0eb708c-827d-4fcc-b90f-eaf9a3526691" providerId="ADAL" clId="{6CCAF741-DE7F-4E49-BD36-F92BED585300}" dt="2024-11-07T13:04:43.519" v="57" actId="1076"/>
          <ac:spMkLst>
            <pc:docMk/>
            <pc:sldMk cId="1156084048" sldId="4444"/>
            <ac:spMk id="20" creationId="{5B236B26-FB1C-EE57-4672-8CA6D872A944}"/>
          </ac:spMkLst>
        </pc:spChg>
        <pc:spChg chg="del">
          <ac:chgData name="Paridhi Jagnani" userId="b0eb708c-827d-4fcc-b90f-eaf9a3526691" providerId="ADAL" clId="{6CCAF741-DE7F-4E49-BD36-F92BED585300}" dt="2024-11-07T13:05:27.274" v="73" actId="478"/>
          <ac:spMkLst>
            <pc:docMk/>
            <pc:sldMk cId="1156084048" sldId="4444"/>
            <ac:spMk id="21" creationId="{5854E044-9DE3-BD3F-8840-605669B14315}"/>
          </ac:spMkLst>
        </pc:spChg>
        <pc:spChg chg="del">
          <ac:chgData name="Paridhi Jagnani" userId="b0eb708c-827d-4fcc-b90f-eaf9a3526691" providerId="ADAL" clId="{6CCAF741-DE7F-4E49-BD36-F92BED585300}" dt="2024-11-07T13:05:28.862" v="74" actId="478"/>
          <ac:spMkLst>
            <pc:docMk/>
            <pc:sldMk cId="1156084048" sldId="4444"/>
            <ac:spMk id="22" creationId="{E59A113A-B192-C2A8-EF42-881D36D86848}"/>
          </ac:spMkLst>
        </pc:spChg>
        <pc:spChg chg="del">
          <ac:chgData name="Paridhi Jagnani" userId="b0eb708c-827d-4fcc-b90f-eaf9a3526691" providerId="ADAL" clId="{6CCAF741-DE7F-4E49-BD36-F92BED585300}" dt="2024-11-07T13:05:30.176" v="75" actId="478"/>
          <ac:spMkLst>
            <pc:docMk/>
            <pc:sldMk cId="1156084048" sldId="4444"/>
            <ac:spMk id="23" creationId="{CB9C303E-411A-A654-F520-0D53C7B065E5}"/>
          </ac:spMkLst>
        </pc:spChg>
        <pc:spChg chg="del">
          <ac:chgData name="Paridhi Jagnani" userId="b0eb708c-827d-4fcc-b90f-eaf9a3526691" providerId="ADAL" clId="{6CCAF741-DE7F-4E49-BD36-F92BED585300}" dt="2024-11-07T13:05:31.411" v="76" actId="478"/>
          <ac:spMkLst>
            <pc:docMk/>
            <pc:sldMk cId="1156084048" sldId="4444"/>
            <ac:spMk id="24" creationId="{CDEA5FBE-2CC8-59E0-37B5-B92FF44F1C6C}"/>
          </ac:spMkLst>
        </pc:spChg>
        <pc:spChg chg="mod">
          <ac:chgData name="Paridhi Jagnani" userId="b0eb708c-827d-4fcc-b90f-eaf9a3526691" providerId="ADAL" clId="{6CCAF741-DE7F-4E49-BD36-F92BED585300}" dt="2024-11-08T05:34:53.885" v="1286" actId="20577"/>
          <ac:spMkLst>
            <pc:docMk/>
            <pc:sldMk cId="1156084048" sldId="4444"/>
            <ac:spMk id="39" creationId="{5FF20841-D610-8B7E-975B-D3C544DC3543}"/>
          </ac:spMkLst>
        </pc:spChg>
        <pc:spChg chg="mod">
          <ac:chgData name="Paridhi Jagnani" userId="b0eb708c-827d-4fcc-b90f-eaf9a3526691" providerId="ADAL" clId="{6CCAF741-DE7F-4E49-BD36-F92BED585300}" dt="2024-11-07T13:07:36.709" v="103" actId="20577"/>
          <ac:spMkLst>
            <pc:docMk/>
            <pc:sldMk cId="1156084048" sldId="4444"/>
            <ac:spMk id="43" creationId="{D74E3F4B-08D6-73CC-82C2-7BBE1D847EFD}"/>
          </ac:spMkLst>
        </pc:spChg>
        <pc:spChg chg="add mod">
          <ac:chgData name="Paridhi Jagnani" userId="b0eb708c-827d-4fcc-b90f-eaf9a3526691" providerId="ADAL" clId="{6CCAF741-DE7F-4E49-BD36-F92BED585300}" dt="2024-11-07T13:08:59.063" v="149" actId="1076"/>
          <ac:spMkLst>
            <pc:docMk/>
            <pc:sldMk cId="1156084048" sldId="4444"/>
            <ac:spMk id="45" creationId="{BC4D9317-8B81-5293-257F-24DF12DFC1E5}"/>
          </ac:spMkLst>
        </pc:spChg>
        <pc:spChg chg="del">
          <ac:chgData name="Paridhi Jagnani" userId="b0eb708c-827d-4fcc-b90f-eaf9a3526691" providerId="ADAL" clId="{6CCAF741-DE7F-4E49-BD36-F92BED585300}" dt="2024-11-07T13:09:07.376" v="150" actId="478"/>
          <ac:spMkLst>
            <pc:docMk/>
            <pc:sldMk cId="1156084048" sldId="4444"/>
            <ac:spMk id="60" creationId="{B2F641EF-6F7C-7BE2-30FE-D1383595D2F8}"/>
          </ac:spMkLst>
        </pc:spChg>
      </pc:sldChg>
      <pc:sldChg chg="modSp mod">
        <pc:chgData name="Paridhi Jagnani" userId="b0eb708c-827d-4fcc-b90f-eaf9a3526691" providerId="ADAL" clId="{6CCAF741-DE7F-4E49-BD36-F92BED585300}" dt="2024-11-08T06:25:20.003" v="1845" actId="20577"/>
        <pc:sldMkLst>
          <pc:docMk/>
          <pc:sldMk cId="290559969" sldId="4446"/>
        </pc:sldMkLst>
        <pc:spChg chg="mod">
          <ac:chgData name="Paridhi Jagnani" userId="b0eb708c-827d-4fcc-b90f-eaf9a3526691" providerId="ADAL" clId="{6CCAF741-DE7F-4E49-BD36-F92BED585300}" dt="2024-11-08T05:21:13.111" v="1149" actId="20577"/>
          <ac:spMkLst>
            <pc:docMk/>
            <pc:sldMk cId="290559969" sldId="4446"/>
            <ac:spMk id="10" creationId="{8A3C4949-16B0-A68F-9AD2-C66289974B09}"/>
          </ac:spMkLst>
        </pc:spChg>
        <pc:spChg chg="mod">
          <ac:chgData name="Paridhi Jagnani" userId="b0eb708c-827d-4fcc-b90f-eaf9a3526691" providerId="ADAL" clId="{6CCAF741-DE7F-4E49-BD36-F92BED585300}" dt="2024-11-08T06:25:20.003" v="1845" actId="20577"/>
          <ac:spMkLst>
            <pc:docMk/>
            <pc:sldMk cId="290559969" sldId="4446"/>
            <ac:spMk id="23" creationId="{331E3D5B-760C-3C2B-3527-1E7A82D98669}"/>
          </ac:spMkLst>
        </pc:spChg>
      </pc:sldChg>
      <pc:sldChg chg="modSp add del mod">
        <pc:chgData name="Paridhi Jagnani" userId="b0eb708c-827d-4fcc-b90f-eaf9a3526691" providerId="ADAL" clId="{6CCAF741-DE7F-4E49-BD36-F92BED585300}" dt="2024-11-07T14:00:25.606" v="591" actId="47"/>
        <pc:sldMkLst>
          <pc:docMk/>
          <pc:sldMk cId="880256491" sldId="4447"/>
        </pc:sldMkLst>
        <pc:spChg chg="mod">
          <ac:chgData name="Paridhi Jagnani" userId="b0eb708c-827d-4fcc-b90f-eaf9a3526691" providerId="ADAL" clId="{6CCAF741-DE7F-4E49-BD36-F92BED585300}" dt="2024-11-07T13:59:50.461" v="587" actId="20577"/>
          <ac:spMkLst>
            <pc:docMk/>
            <pc:sldMk cId="880256491" sldId="4447"/>
            <ac:spMk id="2" creationId="{B9CF11AD-4293-0E47-D3B0-EB9F17DD4445}"/>
          </ac:spMkLst>
        </pc:spChg>
        <pc:graphicFrameChg chg="mod modGraphic">
          <ac:chgData name="Paridhi Jagnani" userId="b0eb708c-827d-4fcc-b90f-eaf9a3526691" providerId="ADAL" clId="{6CCAF741-DE7F-4E49-BD36-F92BED585300}" dt="2024-11-07T14:00:21.221" v="590" actId="6549"/>
          <ac:graphicFrameMkLst>
            <pc:docMk/>
            <pc:sldMk cId="880256491" sldId="4447"/>
            <ac:graphicFrameMk id="6" creationId="{10E3F7AA-FF25-FE1B-7226-B92138877568}"/>
          </ac:graphicFrameMkLst>
        </pc:graphicFrameChg>
      </pc:sldChg>
      <pc:sldChg chg="addSp modSp add mod">
        <pc:chgData name="Paridhi Jagnani" userId="b0eb708c-827d-4fcc-b90f-eaf9a3526691" providerId="ADAL" clId="{6CCAF741-DE7F-4E49-BD36-F92BED585300}" dt="2024-11-08T05:30:44.177" v="1282" actId="20577"/>
        <pc:sldMkLst>
          <pc:docMk/>
          <pc:sldMk cId="1149904213" sldId="4447"/>
        </pc:sldMkLst>
        <pc:spChg chg="mod">
          <ac:chgData name="Paridhi Jagnani" userId="b0eb708c-827d-4fcc-b90f-eaf9a3526691" providerId="ADAL" clId="{6CCAF741-DE7F-4E49-BD36-F92BED585300}" dt="2024-11-07T14:00:36.007" v="614" actId="20577"/>
          <ac:spMkLst>
            <pc:docMk/>
            <pc:sldMk cId="1149904213" sldId="4447"/>
            <ac:spMk id="2" creationId="{A4888467-223A-18FB-2E19-16EAB21D1A28}"/>
          </ac:spMkLst>
        </pc:spChg>
        <pc:spChg chg="add mod">
          <ac:chgData name="Paridhi Jagnani" userId="b0eb708c-827d-4fcc-b90f-eaf9a3526691" providerId="ADAL" clId="{6CCAF741-DE7F-4E49-BD36-F92BED585300}" dt="2024-11-08T05:30:44.177" v="1282" actId="20577"/>
          <ac:spMkLst>
            <pc:docMk/>
            <pc:sldMk cId="1149904213" sldId="4447"/>
            <ac:spMk id="3" creationId="{10A02C74-C3A2-4A69-B85F-32B0662E5250}"/>
          </ac:spMkLst>
        </pc:spChg>
        <pc:spChg chg="mod">
          <ac:chgData name="Paridhi Jagnani" userId="b0eb708c-827d-4fcc-b90f-eaf9a3526691" providerId="ADAL" clId="{6CCAF741-DE7F-4E49-BD36-F92BED585300}" dt="2024-11-07T14:08:55.065" v="909" actId="1076"/>
          <ac:spMkLst>
            <pc:docMk/>
            <pc:sldMk cId="1149904213" sldId="4447"/>
            <ac:spMk id="7" creationId="{560535F5-14D2-235F-E949-79E9FD5698BD}"/>
          </ac:spMkLst>
        </pc:spChg>
        <pc:graphicFrameChg chg="mod modGraphic">
          <ac:chgData name="Paridhi Jagnani" userId="b0eb708c-827d-4fcc-b90f-eaf9a3526691" providerId="ADAL" clId="{6CCAF741-DE7F-4E49-BD36-F92BED585300}" dt="2024-11-08T05:30:41.577" v="1281" actId="20577"/>
          <ac:graphicFrameMkLst>
            <pc:docMk/>
            <pc:sldMk cId="1149904213" sldId="4447"/>
            <ac:graphicFrameMk id="6" creationId="{1545146D-40A8-6166-E166-EC3A2C212FD4}"/>
          </ac:graphicFrameMkLst>
        </pc:graphicFrameChg>
      </pc:sldChg>
    </pc:docChg>
  </pc:docChgLst>
  <pc:docChgLst>
    <pc:chgData name="Paridhi Jagnani" userId="S::paridhi@goindiaadvisors.com::b0eb708c-827d-4fcc-b90f-eaf9a3526691" providerId="AD" clId="Web-{0C3E13C8-9D46-223A-5961-FA51CBB4971E}"/>
    <pc:docChg chg="modSld">
      <pc:chgData name="Paridhi Jagnani" userId="S::paridhi@goindiaadvisors.com::b0eb708c-827d-4fcc-b90f-eaf9a3526691" providerId="AD" clId="Web-{0C3E13C8-9D46-223A-5961-FA51CBB4971E}" dt="2024-11-04T04:18:04.801" v="11"/>
      <pc:docMkLst>
        <pc:docMk/>
      </pc:docMkLst>
      <pc:sldChg chg="modSp">
        <pc:chgData name="Paridhi Jagnani" userId="S::paridhi@goindiaadvisors.com::b0eb708c-827d-4fcc-b90f-eaf9a3526691" providerId="AD" clId="Web-{0C3E13C8-9D46-223A-5961-FA51CBB4971E}" dt="2024-11-04T04:18:04.801" v="11"/>
        <pc:sldMkLst>
          <pc:docMk/>
          <pc:sldMk cId="662501107" sldId="4442"/>
        </pc:sldMkLst>
        <pc:graphicFrameChg chg="mod modGraphic">
          <ac:chgData name="Paridhi Jagnani" userId="S::paridhi@goindiaadvisors.com::b0eb708c-827d-4fcc-b90f-eaf9a3526691" providerId="AD" clId="Web-{0C3E13C8-9D46-223A-5961-FA51CBB4971E}" dt="2024-11-04T04:18:04.801" v="11"/>
          <ac:graphicFrameMkLst>
            <pc:docMk/>
            <pc:sldMk cId="662501107" sldId="4442"/>
            <ac:graphicFrameMk id="8" creationId="{74DB9BDD-7D1E-2076-D9EC-946069B248ED}"/>
          </ac:graphicFrameMkLst>
        </pc:graphicFrameChg>
      </pc:sldChg>
    </pc:docChg>
  </pc:docChgLst>
  <pc:docChgLst>
    <pc:chgData name="Paridhi Jagnani" userId="b0eb708c-827d-4fcc-b90f-eaf9a3526691" providerId="ADAL" clId="{BA46A4AF-0FD7-41FA-841F-2606C0A5F994}"/>
    <pc:docChg chg="undo custSel addSld delSld modSld sldOrd delMainMaster">
      <pc:chgData name="Paridhi Jagnani" userId="b0eb708c-827d-4fcc-b90f-eaf9a3526691" providerId="ADAL" clId="{BA46A4AF-0FD7-41FA-841F-2606C0A5F994}" dt="2024-10-09T05:31:06.364" v="2557" actId="1076"/>
      <pc:docMkLst>
        <pc:docMk/>
      </pc:docMkLst>
      <pc:sldChg chg="addSp delSp modSp del mod">
        <pc:chgData name="Paridhi Jagnani" userId="b0eb708c-827d-4fcc-b90f-eaf9a3526691" providerId="ADAL" clId="{BA46A4AF-0FD7-41FA-841F-2606C0A5F994}" dt="2024-09-21T08:32:11.448" v="1610" actId="47"/>
        <pc:sldMkLst>
          <pc:docMk/>
          <pc:sldMk cId="2546585816" sldId="262"/>
        </pc:sldMkLst>
        <pc:spChg chg="add mod">
          <ac:chgData name="Paridhi Jagnani" userId="b0eb708c-827d-4fcc-b90f-eaf9a3526691" providerId="ADAL" clId="{BA46A4AF-0FD7-41FA-841F-2606C0A5F994}" dt="2024-09-21T08:23:16.854" v="1342" actId="164"/>
          <ac:spMkLst>
            <pc:docMk/>
            <pc:sldMk cId="2546585816" sldId="262"/>
            <ac:spMk id="3" creationId="{D05703F3-493E-AB0E-C18B-284670C6E5DE}"/>
          </ac:spMkLst>
        </pc:spChg>
        <pc:spChg chg="add mod">
          <ac:chgData name="Paridhi Jagnani" userId="b0eb708c-827d-4fcc-b90f-eaf9a3526691" providerId="ADAL" clId="{BA46A4AF-0FD7-41FA-841F-2606C0A5F994}" dt="2024-09-21T08:23:16.854" v="1342" actId="164"/>
          <ac:spMkLst>
            <pc:docMk/>
            <pc:sldMk cId="2546585816" sldId="262"/>
            <ac:spMk id="5" creationId="{2621A542-4448-6CED-3530-70985A74647C}"/>
          </ac:spMkLst>
        </pc:spChg>
        <pc:spChg chg="add mod">
          <ac:chgData name="Paridhi Jagnani" userId="b0eb708c-827d-4fcc-b90f-eaf9a3526691" providerId="ADAL" clId="{BA46A4AF-0FD7-41FA-841F-2606C0A5F994}" dt="2024-09-21T08:23:16.854" v="1342" actId="164"/>
          <ac:spMkLst>
            <pc:docMk/>
            <pc:sldMk cId="2546585816" sldId="262"/>
            <ac:spMk id="6" creationId="{B347DBDD-A6AB-CD2A-F457-5A9B619B263C}"/>
          </ac:spMkLst>
        </pc:spChg>
        <pc:spChg chg="add mod">
          <ac:chgData name="Paridhi Jagnani" userId="b0eb708c-827d-4fcc-b90f-eaf9a3526691" providerId="ADAL" clId="{BA46A4AF-0FD7-41FA-841F-2606C0A5F994}" dt="2024-09-21T08:23:16.854" v="1342" actId="164"/>
          <ac:spMkLst>
            <pc:docMk/>
            <pc:sldMk cId="2546585816" sldId="262"/>
            <ac:spMk id="7" creationId="{C8685E41-7817-AFAE-E911-E5A8848FBDE2}"/>
          </ac:spMkLst>
        </pc:spChg>
        <pc:spChg chg="mod">
          <ac:chgData name="Paridhi Jagnani" userId="b0eb708c-827d-4fcc-b90f-eaf9a3526691" providerId="ADAL" clId="{BA46A4AF-0FD7-41FA-841F-2606C0A5F994}" dt="2024-09-21T08:23:16.854" v="1342" actId="164"/>
          <ac:spMkLst>
            <pc:docMk/>
            <pc:sldMk cId="2546585816" sldId="262"/>
            <ac:spMk id="9" creationId="{02609025-9114-40D6-9911-CF48378248B5}"/>
          </ac:spMkLst>
        </pc:spChg>
        <pc:spChg chg="mod">
          <ac:chgData name="Paridhi Jagnani" userId="b0eb708c-827d-4fcc-b90f-eaf9a3526691" providerId="ADAL" clId="{BA46A4AF-0FD7-41FA-841F-2606C0A5F994}" dt="2024-09-21T08:23:16.854" v="1342" actId="164"/>
          <ac:spMkLst>
            <pc:docMk/>
            <pc:sldMk cId="2546585816" sldId="262"/>
            <ac:spMk id="10" creationId="{80F646BC-8DD6-4833-B7DA-9E8368C04E2D}"/>
          </ac:spMkLst>
        </pc:spChg>
        <pc:spChg chg="mod">
          <ac:chgData name="Paridhi Jagnani" userId="b0eb708c-827d-4fcc-b90f-eaf9a3526691" providerId="ADAL" clId="{BA46A4AF-0FD7-41FA-841F-2606C0A5F994}" dt="2024-09-21T08:23:16.854" v="1342" actId="164"/>
          <ac:spMkLst>
            <pc:docMk/>
            <pc:sldMk cId="2546585816" sldId="262"/>
            <ac:spMk id="11" creationId="{7399BAB7-5BC7-4F66-9A7E-A1B07F4949F0}"/>
          </ac:spMkLst>
        </pc:spChg>
        <pc:spChg chg="mod">
          <ac:chgData name="Paridhi Jagnani" userId="b0eb708c-827d-4fcc-b90f-eaf9a3526691" providerId="ADAL" clId="{BA46A4AF-0FD7-41FA-841F-2606C0A5F994}" dt="2024-09-21T08:23:16.854" v="1342" actId="164"/>
          <ac:spMkLst>
            <pc:docMk/>
            <pc:sldMk cId="2546585816" sldId="262"/>
            <ac:spMk id="12" creationId="{5007FB94-A34C-49EE-9249-58935E74803A}"/>
          </ac:spMkLst>
        </pc:spChg>
        <pc:spChg chg="mod">
          <ac:chgData name="Paridhi Jagnani" userId="b0eb708c-827d-4fcc-b90f-eaf9a3526691" providerId="ADAL" clId="{BA46A4AF-0FD7-41FA-841F-2606C0A5F994}" dt="2024-09-21T08:23:16.854" v="1342" actId="164"/>
          <ac:spMkLst>
            <pc:docMk/>
            <pc:sldMk cId="2546585816" sldId="262"/>
            <ac:spMk id="22" creationId="{F7DAF7BF-3272-4BC3-90C0-947E0B576CA3}"/>
          </ac:spMkLst>
        </pc:spChg>
        <pc:spChg chg="mod">
          <ac:chgData name="Paridhi Jagnani" userId="b0eb708c-827d-4fcc-b90f-eaf9a3526691" providerId="ADAL" clId="{BA46A4AF-0FD7-41FA-841F-2606C0A5F994}" dt="2024-09-21T08:23:16.854" v="1342" actId="164"/>
          <ac:spMkLst>
            <pc:docMk/>
            <pc:sldMk cId="2546585816" sldId="262"/>
            <ac:spMk id="23" creationId="{AFE49FEF-6C8A-40E2-BCDF-CC96A4920C03}"/>
          </ac:spMkLst>
        </pc:spChg>
        <pc:spChg chg="mod">
          <ac:chgData name="Paridhi Jagnani" userId="b0eb708c-827d-4fcc-b90f-eaf9a3526691" providerId="ADAL" clId="{BA46A4AF-0FD7-41FA-841F-2606C0A5F994}" dt="2024-09-21T08:23:16.854" v="1342" actId="164"/>
          <ac:spMkLst>
            <pc:docMk/>
            <pc:sldMk cId="2546585816" sldId="262"/>
            <ac:spMk id="24" creationId="{2E7BE1A4-E70F-4A3A-9932-EFAB9894C4B9}"/>
          </ac:spMkLst>
        </pc:spChg>
        <pc:spChg chg="mod">
          <ac:chgData name="Paridhi Jagnani" userId="b0eb708c-827d-4fcc-b90f-eaf9a3526691" providerId="ADAL" clId="{BA46A4AF-0FD7-41FA-841F-2606C0A5F994}" dt="2024-09-21T08:23:16.854" v="1342" actId="164"/>
          <ac:spMkLst>
            <pc:docMk/>
            <pc:sldMk cId="2546585816" sldId="262"/>
            <ac:spMk id="27" creationId="{F1C5B032-B7FD-4A53-8163-27F02E1C0948}"/>
          </ac:spMkLst>
        </pc:spChg>
        <pc:spChg chg="mod">
          <ac:chgData name="Paridhi Jagnani" userId="b0eb708c-827d-4fcc-b90f-eaf9a3526691" providerId="ADAL" clId="{BA46A4AF-0FD7-41FA-841F-2606C0A5F994}" dt="2024-09-21T08:23:16.854" v="1342" actId="164"/>
          <ac:spMkLst>
            <pc:docMk/>
            <pc:sldMk cId="2546585816" sldId="262"/>
            <ac:spMk id="28" creationId="{1FC84477-5947-4E45-A40C-F1CC057372EF}"/>
          </ac:spMkLst>
        </pc:spChg>
        <pc:spChg chg="mod">
          <ac:chgData name="Paridhi Jagnani" userId="b0eb708c-827d-4fcc-b90f-eaf9a3526691" providerId="ADAL" clId="{BA46A4AF-0FD7-41FA-841F-2606C0A5F994}" dt="2024-09-21T08:23:16.854" v="1342" actId="164"/>
          <ac:spMkLst>
            <pc:docMk/>
            <pc:sldMk cId="2546585816" sldId="262"/>
            <ac:spMk id="29" creationId="{7C367A85-A7D9-460C-A493-98BA4056657C}"/>
          </ac:spMkLst>
        </pc:spChg>
        <pc:spChg chg="mod">
          <ac:chgData name="Paridhi Jagnani" userId="b0eb708c-827d-4fcc-b90f-eaf9a3526691" providerId="ADAL" clId="{BA46A4AF-0FD7-41FA-841F-2606C0A5F994}" dt="2024-09-21T08:23:16.854" v="1342" actId="164"/>
          <ac:spMkLst>
            <pc:docMk/>
            <pc:sldMk cId="2546585816" sldId="262"/>
            <ac:spMk id="30" creationId="{16262974-56C3-4078-A1D3-735330491B9A}"/>
          </ac:spMkLst>
        </pc:spChg>
        <pc:spChg chg="mod">
          <ac:chgData name="Paridhi Jagnani" userId="b0eb708c-827d-4fcc-b90f-eaf9a3526691" providerId="ADAL" clId="{BA46A4AF-0FD7-41FA-841F-2606C0A5F994}" dt="2024-09-21T08:23:16.854" v="1342" actId="164"/>
          <ac:spMkLst>
            <pc:docMk/>
            <pc:sldMk cId="2546585816" sldId="262"/>
            <ac:spMk id="31" creationId="{9B6F4B8D-AF46-473E-9B79-193CD5211F94}"/>
          </ac:spMkLst>
        </pc:spChg>
        <pc:spChg chg="mod">
          <ac:chgData name="Paridhi Jagnani" userId="b0eb708c-827d-4fcc-b90f-eaf9a3526691" providerId="ADAL" clId="{BA46A4AF-0FD7-41FA-841F-2606C0A5F994}" dt="2024-09-21T08:23:16.854" v="1342" actId="164"/>
          <ac:spMkLst>
            <pc:docMk/>
            <pc:sldMk cId="2546585816" sldId="262"/>
            <ac:spMk id="32" creationId="{7B7D0D9C-1E36-42E7-B633-44E6232BB547}"/>
          </ac:spMkLst>
        </pc:spChg>
        <pc:spChg chg="mod">
          <ac:chgData name="Paridhi Jagnani" userId="b0eb708c-827d-4fcc-b90f-eaf9a3526691" providerId="ADAL" clId="{BA46A4AF-0FD7-41FA-841F-2606C0A5F994}" dt="2024-09-21T08:23:16.854" v="1342" actId="164"/>
          <ac:spMkLst>
            <pc:docMk/>
            <pc:sldMk cId="2546585816" sldId="262"/>
            <ac:spMk id="33" creationId="{DE71127E-06E3-4339-BC5E-477BD8C8BB39}"/>
          </ac:spMkLst>
        </pc:spChg>
        <pc:spChg chg="mod">
          <ac:chgData name="Paridhi Jagnani" userId="b0eb708c-827d-4fcc-b90f-eaf9a3526691" providerId="ADAL" clId="{BA46A4AF-0FD7-41FA-841F-2606C0A5F994}" dt="2024-09-21T08:23:16.854" v="1342" actId="164"/>
          <ac:spMkLst>
            <pc:docMk/>
            <pc:sldMk cId="2546585816" sldId="262"/>
            <ac:spMk id="35" creationId="{F462F959-4DCA-4528-86FA-4D973102F656}"/>
          </ac:spMkLst>
        </pc:spChg>
        <pc:spChg chg="mod">
          <ac:chgData name="Paridhi Jagnani" userId="b0eb708c-827d-4fcc-b90f-eaf9a3526691" providerId="ADAL" clId="{BA46A4AF-0FD7-41FA-841F-2606C0A5F994}" dt="2024-09-21T08:23:16.854" v="1342" actId="164"/>
          <ac:spMkLst>
            <pc:docMk/>
            <pc:sldMk cId="2546585816" sldId="262"/>
            <ac:spMk id="36" creationId="{998964D5-E8CE-4A5A-8C3A-0CD13E15F77F}"/>
          </ac:spMkLst>
        </pc:spChg>
        <pc:spChg chg="mod">
          <ac:chgData name="Paridhi Jagnani" userId="b0eb708c-827d-4fcc-b90f-eaf9a3526691" providerId="ADAL" clId="{BA46A4AF-0FD7-41FA-841F-2606C0A5F994}" dt="2024-09-21T08:23:16.854" v="1342" actId="164"/>
          <ac:spMkLst>
            <pc:docMk/>
            <pc:sldMk cId="2546585816" sldId="262"/>
            <ac:spMk id="37" creationId="{B3EAFB14-4FBA-4D42-AFDD-046AC9E31AC5}"/>
          </ac:spMkLst>
        </pc:spChg>
        <pc:spChg chg="mod">
          <ac:chgData name="Paridhi Jagnani" userId="b0eb708c-827d-4fcc-b90f-eaf9a3526691" providerId="ADAL" clId="{BA46A4AF-0FD7-41FA-841F-2606C0A5F994}" dt="2024-09-21T08:23:16.854" v="1342" actId="164"/>
          <ac:spMkLst>
            <pc:docMk/>
            <pc:sldMk cId="2546585816" sldId="262"/>
            <ac:spMk id="38" creationId="{E370BCEF-A18B-46C5-810D-E05616E7A927}"/>
          </ac:spMkLst>
        </pc:spChg>
        <pc:spChg chg="mod">
          <ac:chgData name="Paridhi Jagnani" userId="b0eb708c-827d-4fcc-b90f-eaf9a3526691" providerId="ADAL" clId="{BA46A4AF-0FD7-41FA-841F-2606C0A5F994}" dt="2024-09-21T08:23:16.854" v="1342" actId="164"/>
          <ac:spMkLst>
            <pc:docMk/>
            <pc:sldMk cId="2546585816" sldId="262"/>
            <ac:spMk id="39" creationId="{9C28BFAD-B4AA-4EFB-B2C2-A6B7135409F4}"/>
          </ac:spMkLst>
        </pc:spChg>
        <pc:spChg chg="del">
          <ac:chgData name="Paridhi Jagnani" userId="b0eb708c-827d-4fcc-b90f-eaf9a3526691" providerId="ADAL" clId="{BA46A4AF-0FD7-41FA-841F-2606C0A5F994}" dt="2024-09-21T08:19:59.229" v="1302" actId="478"/>
          <ac:spMkLst>
            <pc:docMk/>
            <pc:sldMk cId="2546585816" sldId="262"/>
            <ac:spMk id="40" creationId="{D730D2F5-83CC-49D6-8807-CAC0C968FFBF}"/>
          </ac:spMkLst>
        </pc:spChg>
        <pc:spChg chg="mod">
          <ac:chgData name="Paridhi Jagnani" userId="b0eb708c-827d-4fcc-b90f-eaf9a3526691" providerId="ADAL" clId="{BA46A4AF-0FD7-41FA-841F-2606C0A5F994}" dt="2024-09-21T08:23:16.854" v="1342" actId="164"/>
          <ac:spMkLst>
            <pc:docMk/>
            <pc:sldMk cId="2546585816" sldId="262"/>
            <ac:spMk id="41" creationId="{A095C7D0-DC6B-47BC-83D5-2A6D292BACEE}"/>
          </ac:spMkLst>
        </pc:spChg>
        <pc:spChg chg="del">
          <ac:chgData name="Paridhi Jagnani" userId="b0eb708c-827d-4fcc-b90f-eaf9a3526691" providerId="ADAL" clId="{BA46A4AF-0FD7-41FA-841F-2606C0A5F994}" dt="2024-09-21T08:06:34.924" v="935" actId="478"/>
          <ac:spMkLst>
            <pc:docMk/>
            <pc:sldMk cId="2546585816" sldId="262"/>
            <ac:spMk id="42" creationId="{C4EAE6DC-C20B-44F8-B82D-D5A00DBF9946}"/>
          </ac:spMkLst>
        </pc:spChg>
        <pc:grpChg chg="add mod">
          <ac:chgData name="Paridhi Jagnani" userId="b0eb708c-827d-4fcc-b90f-eaf9a3526691" providerId="ADAL" clId="{BA46A4AF-0FD7-41FA-841F-2606C0A5F994}" dt="2024-09-21T08:23:16.854" v="1342" actId="164"/>
          <ac:grpSpMkLst>
            <pc:docMk/>
            <pc:sldMk cId="2546585816" sldId="262"/>
            <ac:grpSpMk id="8" creationId="{1C46A4ED-9B97-E5F2-7770-323C776BC327}"/>
          </ac:grpSpMkLst>
        </pc:grpChg>
      </pc:sldChg>
      <pc:sldChg chg="addSp delSp modSp mod">
        <pc:chgData name="Paridhi Jagnani" userId="b0eb708c-827d-4fcc-b90f-eaf9a3526691" providerId="ADAL" clId="{BA46A4AF-0FD7-41FA-841F-2606C0A5F994}" dt="2024-10-09T05:31:06.364" v="2557" actId="1076"/>
        <pc:sldMkLst>
          <pc:docMk/>
          <pc:sldMk cId="1838930840" sldId="343"/>
        </pc:sldMkLst>
        <pc:spChg chg="mod">
          <ac:chgData name="Paridhi Jagnani" userId="b0eb708c-827d-4fcc-b90f-eaf9a3526691" providerId="ADAL" clId="{BA46A4AF-0FD7-41FA-841F-2606C0A5F994}" dt="2024-09-20T11:13:29.339" v="167" actId="20577"/>
          <ac:spMkLst>
            <pc:docMk/>
            <pc:sldMk cId="1838930840" sldId="343"/>
            <ac:spMk id="5" creationId="{B3858C4D-03FB-DC2C-519F-0DDCA8B0EBAE}"/>
          </ac:spMkLst>
        </pc:spChg>
        <pc:spChg chg="mod">
          <ac:chgData name="Paridhi Jagnani" userId="b0eb708c-827d-4fcc-b90f-eaf9a3526691" providerId="ADAL" clId="{BA46A4AF-0FD7-41FA-841F-2606C0A5F994}" dt="2024-09-20T11:13:31.209" v="168" actId="20577"/>
          <ac:spMkLst>
            <pc:docMk/>
            <pc:sldMk cId="1838930840" sldId="343"/>
            <ac:spMk id="33" creationId="{00000000-0000-0000-0000-000000000000}"/>
          </ac:spMkLst>
        </pc:spChg>
        <pc:spChg chg="mod">
          <ac:chgData name="Paridhi Jagnani" userId="b0eb708c-827d-4fcc-b90f-eaf9a3526691" providerId="ADAL" clId="{BA46A4AF-0FD7-41FA-841F-2606C0A5F994}" dt="2024-09-20T11:13:32.530" v="169" actId="20577"/>
          <ac:spMkLst>
            <pc:docMk/>
            <pc:sldMk cId="1838930840" sldId="343"/>
            <ac:spMk id="36" creationId="{00000000-0000-0000-0000-000000000000}"/>
          </ac:spMkLst>
        </pc:spChg>
        <pc:spChg chg="mod">
          <ac:chgData name="Paridhi Jagnani" userId="b0eb708c-827d-4fcc-b90f-eaf9a3526691" providerId="ADAL" clId="{BA46A4AF-0FD7-41FA-841F-2606C0A5F994}" dt="2024-10-09T05:31:02.943" v="2556" actId="1076"/>
          <ac:spMkLst>
            <pc:docMk/>
            <pc:sldMk cId="1838930840" sldId="343"/>
            <ac:spMk id="43" creationId="{00000000-0000-0000-0000-000000000000}"/>
          </ac:spMkLst>
        </pc:spChg>
        <pc:spChg chg="mod">
          <ac:chgData name="Paridhi Jagnani" userId="b0eb708c-827d-4fcc-b90f-eaf9a3526691" providerId="ADAL" clId="{BA46A4AF-0FD7-41FA-841F-2606C0A5F994}" dt="2024-10-09T05:31:00.177" v="2555" actId="1076"/>
          <ac:spMkLst>
            <pc:docMk/>
            <pc:sldMk cId="1838930840" sldId="343"/>
            <ac:spMk id="44" creationId="{00000000-0000-0000-0000-000000000000}"/>
          </ac:spMkLst>
        </pc:spChg>
        <pc:spChg chg="mod">
          <ac:chgData name="Paridhi Jagnani" userId="b0eb708c-827d-4fcc-b90f-eaf9a3526691" providerId="ADAL" clId="{BA46A4AF-0FD7-41FA-841F-2606C0A5F994}" dt="2024-10-09T05:31:06.364" v="2557" actId="1076"/>
          <ac:spMkLst>
            <pc:docMk/>
            <pc:sldMk cId="1838930840" sldId="343"/>
            <ac:spMk id="45" creationId="{00000000-0000-0000-0000-000000000000}"/>
          </ac:spMkLst>
        </pc:spChg>
        <pc:spChg chg="mod">
          <ac:chgData name="Paridhi Jagnani" userId="b0eb708c-827d-4fcc-b90f-eaf9a3526691" providerId="ADAL" clId="{BA46A4AF-0FD7-41FA-841F-2606C0A5F994}" dt="2024-10-09T05:30:57.924" v="2554" actId="1076"/>
          <ac:spMkLst>
            <pc:docMk/>
            <pc:sldMk cId="1838930840" sldId="343"/>
            <ac:spMk id="61" creationId="{00000000-0000-0000-0000-000000000000}"/>
          </ac:spMkLst>
        </pc:spChg>
        <pc:grpChg chg="mod">
          <ac:chgData name="Paridhi Jagnani" userId="b0eb708c-827d-4fcc-b90f-eaf9a3526691" providerId="ADAL" clId="{BA46A4AF-0FD7-41FA-841F-2606C0A5F994}" dt="2024-10-09T05:30:53.600" v="2553" actId="1076"/>
          <ac:grpSpMkLst>
            <pc:docMk/>
            <pc:sldMk cId="1838930840" sldId="343"/>
            <ac:grpSpMk id="2" creationId="{82DD1107-9E13-0D81-EA99-77800B8C557E}"/>
          </ac:grpSpMkLst>
        </pc:grpChg>
        <pc:grpChg chg="del">
          <ac:chgData name="Paridhi Jagnani" userId="b0eb708c-827d-4fcc-b90f-eaf9a3526691" providerId="ADAL" clId="{BA46A4AF-0FD7-41FA-841F-2606C0A5F994}" dt="2024-10-09T05:30:41.434" v="2551" actId="478"/>
          <ac:grpSpMkLst>
            <pc:docMk/>
            <pc:sldMk cId="1838930840" sldId="343"/>
            <ac:grpSpMk id="3" creationId="{9ED3D391-AF2D-DAD2-B420-99159FDA2EAD}"/>
          </ac:grpSpMkLst>
        </pc:grpChg>
        <pc:grpChg chg="add del mod">
          <ac:chgData name="Paridhi Jagnani" userId="b0eb708c-827d-4fcc-b90f-eaf9a3526691" providerId="ADAL" clId="{BA46A4AF-0FD7-41FA-841F-2606C0A5F994}" dt="2024-10-09T05:30:46.384" v="2552" actId="1076"/>
          <ac:grpSpMkLst>
            <pc:docMk/>
            <pc:sldMk cId="1838930840" sldId="343"/>
            <ac:grpSpMk id="4" creationId="{44E7446A-C5C8-BC26-E56F-A4354FA7C447}"/>
          </ac:grpSpMkLst>
        </pc:grpChg>
      </pc:sldChg>
      <pc:sldChg chg="addSp delSp modSp mod">
        <pc:chgData name="Paridhi Jagnani" userId="b0eb708c-827d-4fcc-b90f-eaf9a3526691" providerId="ADAL" clId="{BA46A4AF-0FD7-41FA-841F-2606C0A5F994}" dt="2024-09-23T08:20:32.652" v="2550" actId="1076"/>
        <pc:sldMkLst>
          <pc:docMk/>
          <pc:sldMk cId="993051294" sldId="359"/>
        </pc:sldMkLst>
        <pc:spChg chg="add mod">
          <ac:chgData name="Paridhi Jagnani" userId="b0eb708c-827d-4fcc-b90f-eaf9a3526691" providerId="ADAL" clId="{BA46A4AF-0FD7-41FA-841F-2606C0A5F994}" dt="2024-09-23T07:58:34.907" v="2428" actId="1076"/>
          <ac:spMkLst>
            <pc:docMk/>
            <pc:sldMk cId="993051294" sldId="359"/>
            <ac:spMk id="2" creationId="{5E12D377-37D9-0248-2A2D-E32475BABDBB}"/>
          </ac:spMkLst>
        </pc:spChg>
        <pc:spChg chg="add mod">
          <ac:chgData name="Paridhi Jagnani" userId="b0eb708c-827d-4fcc-b90f-eaf9a3526691" providerId="ADAL" clId="{BA46A4AF-0FD7-41FA-841F-2606C0A5F994}" dt="2024-09-23T08:10:22.484" v="2512" actId="1076"/>
          <ac:spMkLst>
            <pc:docMk/>
            <pc:sldMk cId="993051294" sldId="359"/>
            <ac:spMk id="3" creationId="{DFE068F8-7AEB-C7BD-6D52-CD5FC9018E8F}"/>
          </ac:spMkLst>
        </pc:spChg>
        <pc:spChg chg="add mod">
          <ac:chgData name="Paridhi Jagnani" userId="b0eb708c-827d-4fcc-b90f-eaf9a3526691" providerId="ADAL" clId="{BA46A4AF-0FD7-41FA-841F-2606C0A5F994}" dt="2024-09-23T08:11:36.828" v="2528" actId="1076"/>
          <ac:spMkLst>
            <pc:docMk/>
            <pc:sldMk cId="993051294" sldId="359"/>
            <ac:spMk id="12" creationId="{9CF19B95-14B3-A0D6-965D-89A8D38EF6B3}"/>
          </ac:spMkLst>
        </pc:spChg>
        <pc:spChg chg="mod">
          <ac:chgData name="Paridhi Jagnani" userId="b0eb708c-827d-4fcc-b90f-eaf9a3526691" providerId="ADAL" clId="{BA46A4AF-0FD7-41FA-841F-2606C0A5F994}" dt="2024-09-23T08:12:36.285" v="2532" actId="1076"/>
          <ac:spMkLst>
            <pc:docMk/>
            <pc:sldMk cId="993051294" sldId="359"/>
            <ac:spMk id="13" creationId="{8B29FA4A-B29F-642B-C963-1B35BA5095BB}"/>
          </ac:spMkLst>
        </pc:spChg>
        <pc:spChg chg="mod">
          <ac:chgData name="Paridhi Jagnani" userId="b0eb708c-827d-4fcc-b90f-eaf9a3526691" providerId="ADAL" clId="{BA46A4AF-0FD7-41FA-841F-2606C0A5F994}" dt="2024-09-23T08:12:36.285" v="2532" actId="1076"/>
          <ac:spMkLst>
            <pc:docMk/>
            <pc:sldMk cId="993051294" sldId="359"/>
            <ac:spMk id="14" creationId="{D831FDC2-C9B1-13FF-5AB2-394DEA7C99ED}"/>
          </ac:spMkLst>
        </pc:spChg>
        <pc:spChg chg="mod">
          <ac:chgData name="Paridhi Jagnani" userId="b0eb708c-827d-4fcc-b90f-eaf9a3526691" providerId="ADAL" clId="{BA46A4AF-0FD7-41FA-841F-2606C0A5F994}" dt="2024-09-23T08:12:36.285" v="2532" actId="1076"/>
          <ac:spMkLst>
            <pc:docMk/>
            <pc:sldMk cId="993051294" sldId="359"/>
            <ac:spMk id="15" creationId="{C793EECC-EA57-B094-FEAA-1D288D736869}"/>
          </ac:spMkLst>
        </pc:spChg>
        <pc:spChg chg="mod">
          <ac:chgData name="Paridhi Jagnani" userId="b0eb708c-827d-4fcc-b90f-eaf9a3526691" providerId="ADAL" clId="{BA46A4AF-0FD7-41FA-841F-2606C0A5F994}" dt="2024-09-20T11:01:43.357" v="89" actId="20577"/>
          <ac:spMkLst>
            <pc:docMk/>
            <pc:sldMk cId="993051294" sldId="359"/>
            <ac:spMk id="17" creationId="{9A3EFAAB-B83A-7024-2CF9-D61A642CFE2C}"/>
          </ac:spMkLst>
        </pc:spChg>
        <pc:spChg chg="mod">
          <ac:chgData name="Paridhi Jagnani" userId="b0eb708c-827d-4fcc-b90f-eaf9a3526691" providerId="ADAL" clId="{BA46A4AF-0FD7-41FA-841F-2606C0A5F994}" dt="2024-09-23T07:59:17.988" v="2437" actId="1076"/>
          <ac:spMkLst>
            <pc:docMk/>
            <pc:sldMk cId="993051294" sldId="359"/>
            <ac:spMk id="18" creationId="{6B9E8590-DE09-A9E1-2418-BA5551B384C4}"/>
          </ac:spMkLst>
        </pc:spChg>
        <pc:spChg chg="mod">
          <ac:chgData name="Paridhi Jagnani" userId="b0eb708c-827d-4fcc-b90f-eaf9a3526691" providerId="ADAL" clId="{BA46A4AF-0FD7-41FA-841F-2606C0A5F994}" dt="2024-09-23T08:12:36.285" v="2532" actId="1076"/>
          <ac:spMkLst>
            <pc:docMk/>
            <pc:sldMk cId="993051294" sldId="359"/>
            <ac:spMk id="20" creationId="{0C16785C-0485-5318-69EF-759F2360F260}"/>
          </ac:spMkLst>
        </pc:spChg>
        <pc:spChg chg="mod">
          <ac:chgData name="Paridhi Jagnani" userId="b0eb708c-827d-4fcc-b90f-eaf9a3526691" providerId="ADAL" clId="{BA46A4AF-0FD7-41FA-841F-2606C0A5F994}" dt="2024-09-20T16:08:59.315" v="399" actId="20577"/>
          <ac:spMkLst>
            <pc:docMk/>
            <pc:sldMk cId="993051294" sldId="359"/>
            <ac:spMk id="55" creationId="{D982F15E-B388-49FC-B839-399A51BF4CCF}"/>
          </ac:spMkLst>
        </pc:spChg>
        <pc:spChg chg="mod">
          <ac:chgData name="Paridhi Jagnani" userId="b0eb708c-827d-4fcc-b90f-eaf9a3526691" providerId="ADAL" clId="{BA46A4AF-0FD7-41FA-841F-2606C0A5F994}" dt="2024-09-23T08:20:32.652" v="2550" actId="1076"/>
          <ac:spMkLst>
            <pc:docMk/>
            <pc:sldMk cId="993051294" sldId="359"/>
            <ac:spMk id="109" creationId="{338C8A82-8F8C-4F36-AD2C-9A9062EADF73}"/>
          </ac:spMkLst>
        </pc:spChg>
        <pc:spChg chg="add del mod">
          <ac:chgData name="Paridhi Jagnani" userId="b0eb708c-827d-4fcc-b90f-eaf9a3526691" providerId="ADAL" clId="{BA46A4AF-0FD7-41FA-841F-2606C0A5F994}" dt="2024-09-23T08:19:47.350" v="2547" actId="1076"/>
          <ac:spMkLst>
            <pc:docMk/>
            <pc:sldMk cId="993051294" sldId="359"/>
            <ac:spMk id="110" creationId="{E0C1B38A-785E-4123-BA2A-A9711A768811}"/>
          </ac:spMkLst>
        </pc:spChg>
        <pc:spChg chg="mod">
          <ac:chgData name="Paridhi Jagnani" userId="b0eb708c-827d-4fcc-b90f-eaf9a3526691" providerId="ADAL" clId="{BA46A4AF-0FD7-41FA-841F-2606C0A5F994}" dt="2024-09-23T07:59:17.988" v="2437" actId="1076"/>
          <ac:spMkLst>
            <pc:docMk/>
            <pc:sldMk cId="993051294" sldId="359"/>
            <ac:spMk id="111" creationId="{F7882224-357B-469A-8BAE-4CDC55CB2DD5}"/>
          </ac:spMkLst>
        </pc:spChg>
        <pc:spChg chg="mod">
          <ac:chgData name="Paridhi Jagnani" userId="b0eb708c-827d-4fcc-b90f-eaf9a3526691" providerId="ADAL" clId="{BA46A4AF-0FD7-41FA-841F-2606C0A5F994}" dt="2024-09-23T07:59:17.988" v="2437" actId="1076"/>
          <ac:spMkLst>
            <pc:docMk/>
            <pc:sldMk cId="993051294" sldId="359"/>
            <ac:spMk id="112" creationId="{DE3B92D4-BABF-49A6-89FC-31AF957F4F42}"/>
          </ac:spMkLst>
        </pc:spChg>
        <pc:spChg chg="mod">
          <ac:chgData name="Paridhi Jagnani" userId="b0eb708c-827d-4fcc-b90f-eaf9a3526691" providerId="ADAL" clId="{BA46A4AF-0FD7-41FA-841F-2606C0A5F994}" dt="2024-09-23T07:59:17.988" v="2437" actId="1076"/>
          <ac:spMkLst>
            <pc:docMk/>
            <pc:sldMk cId="993051294" sldId="359"/>
            <ac:spMk id="113" creationId="{910EC30E-0131-4177-B850-623AC336F987}"/>
          </ac:spMkLst>
        </pc:spChg>
        <pc:spChg chg="mod">
          <ac:chgData name="Paridhi Jagnani" userId="b0eb708c-827d-4fcc-b90f-eaf9a3526691" providerId="ADAL" clId="{BA46A4AF-0FD7-41FA-841F-2606C0A5F994}" dt="2024-09-23T07:59:17.988" v="2437" actId="1076"/>
          <ac:spMkLst>
            <pc:docMk/>
            <pc:sldMk cId="993051294" sldId="359"/>
            <ac:spMk id="115" creationId="{758CE594-D202-4A86-8418-DE07D0C6A920}"/>
          </ac:spMkLst>
        </pc:spChg>
        <pc:spChg chg="mod">
          <ac:chgData name="Paridhi Jagnani" userId="b0eb708c-827d-4fcc-b90f-eaf9a3526691" providerId="ADAL" clId="{BA46A4AF-0FD7-41FA-841F-2606C0A5F994}" dt="2024-09-23T07:59:17.988" v="2437" actId="1076"/>
          <ac:spMkLst>
            <pc:docMk/>
            <pc:sldMk cId="993051294" sldId="359"/>
            <ac:spMk id="116" creationId="{539C30A5-A924-45A0-9903-CAA9ABD4C2E4}"/>
          </ac:spMkLst>
        </pc:spChg>
        <pc:spChg chg="mod">
          <ac:chgData name="Paridhi Jagnani" userId="b0eb708c-827d-4fcc-b90f-eaf9a3526691" providerId="ADAL" clId="{BA46A4AF-0FD7-41FA-841F-2606C0A5F994}" dt="2024-09-23T07:59:17.988" v="2437" actId="1076"/>
          <ac:spMkLst>
            <pc:docMk/>
            <pc:sldMk cId="993051294" sldId="359"/>
            <ac:spMk id="117" creationId="{9321E6D8-715E-4E93-B597-F13A09DA6BC4}"/>
          </ac:spMkLst>
        </pc:spChg>
        <pc:spChg chg="mod">
          <ac:chgData name="Paridhi Jagnani" userId="b0eb708c-827d-4fcc-b90f-eaf9a3526691" providerId="ADAL" clId="{BA46A4AF-0FD7-41FA-841F-2606C0A5F994}" dt="2024-09-23T07:59:17.988" v="2437" actId="1076"/>
          <ac:spMkLst>
            <pc:docMk/>
            <pc:sldMk cId="993051294" sldId="359"/>
            <ac:spMk id="118" creationId="{538EDD5D-48E8-4578-AD5E-61F0A82564F4}"/>
          </ac:spMkLst>
        </pc:spChg>
        <pc:spChg chg="mod">
          <ac:chgData name="Paridhi Jagnani" userId="b0eb708c-827d-4fcc-b90f-eaf9a3526691" providerId="ADAL" clId="{BA46A4AF-0FD7-41FA-841F-2606C0A5F994}" dt="2024-09-23T07:59:17.988" v="2437" actId="1076"/>
          <ac:spMkLst>
            <pc:docMk/>
            <pc:sldMk cId="993051294" sldId="359"/>
            <ac:spMk id="119" creationId="{4069FE11-E843-43A2-8A7C-93076A68012C}"/>
          </ac:spMkLst>
        </pc:spChg>
        <pc:spChg chg="mod">
          <ac:chgData name="Paridhi Jagnani" userId="b0eb708c-827d-4fcc-b90f-eaf9a3526691" providerId="ADAL" clId="{BA46A4AF-0FD7-41FA-841F-2606C0A5F994}" dt="2024-09-23T07:59:17.988" v="2437" actId="1076"/>
          <ac:spMkLst>
            <pc:docMk/>
            <pc:sldMk cId="993051294" sldId="359"/>
            <ac:spMk id="120" creationId="{EA4F2D98-C5F6-4404-86CB-56FA94F5624A}"/>
          </ac:spMkLst>
        </pc:spChg>
        <pc:spChg chg="mod">
          <ac:chgData name="Paridhi Jagnani" userId="b0eb708c-827d-4fcc-b90f-eaf9a3526691" providerId="ADAL" clId="{BA46A4AF-0FD7-41FA-841F-2606C0A5F994}" dt="2024-09-23T07:59:17.988" v="2437" actId="1076"/>
          <ac:spMkLst>
            <pc:docMk/>
            <pc:sldMk cId="993051294" sldId="359"/>
            <ac:spMk id="157" creationId="{C4599BB0-1A2A-4FF0-9793-97095A53133E}"/>
          </ac:spMkLst>
        </pc:spChg>
        <pc:spChg chg="mod">
          <ac:chgData name="Paridhi Jagnani" userId="b0eb708c-827d-4fcc-b90f-eaf9a3526691" providerId="ADAL" clId="{BA46A4AF-0FD7-41FA-841F-2606C0A5F994}" dt="2024-09-23T07:59:17.988" v="2437" actId="1076"/>
          <ac:spMkLst>
            <pc:docMk/>
            <pc:sldMk cId="993051294" sldId="359"/>
            <ac:spMk id="159" creationId="{C4599BB0-1A2A-4FF0-9793-97095A53133E}"/>
          </ac:spMkLst>
        </pc:spChg>
        <pc:spChg chg="mod">
          <ac:chgData name="Paridhi Jagnani" userId="b0eb708c-827d-4fcc-b90f-eaf9a3526691" providerId="ADAL" clId="{BA46A4AF-0FD7-41FA-841F-2606C0A5F994}" dt="2024-09-23T07:59:17.988" v="2437" actId="1076"/>
          <ac:spMkLst>
            <pc:docMk/>
            <pc:sldMk cId="993051294" sldId="359"/>
            <ac:spMk id="162" creationId="{B6290CDF-138B-4700-A352-BE8BD54DD800}"/>
          </ac:spMkLst>
        </pc:spChg>
        <pc:spChg chg="mod">
          <ac:chgData name="Paridhi Jagnani" userId="b0eb708c-827d-4fcc-b90f-eaf9a3526691" providerId="ADAL" clId="{BA46A4AF-0FD7-41FA-841F-2606C0A5F994}" dt="2024-09-23T07:59:17.988" v="2437" actId="1076"/>
          <ac:spMkLst>
            <pc:docMk/>
            <pc:sldMk cId="993051294" sldId="359"/>
            <ac:spMk id="163" creationId="{B4604B15-7944-4394-B2DE-19927FA222BE}"/>
          </ac:spMkLst>
        </pc:spChg>
        <pc:spChg chg="mod">
          <ac:chgData name="Paridhi Jagnani" userId="b0eb708c-827d-4fcc-b90f-eaf9a3526691" providerId="ADAL" clId="{BA46A4AF-0FD7-41FA-841F-2606C0A5F994}" dt="2024-09-23T07:59:17.988" v="2437" actId="1076"/>
          <ac:spMkLst>
            <pc:docMk/>
            <pc:sldMk cId="993051294" sldId="359"/>
            <ac:spMk id="164" creationId="{C4599BB0-1A2A-4FF0-9793-97095A53133E}"/>
          </ac:spMkLst>
        </pc:spChg>
        <pc:spChg chg="mod">
          <ac:chgData name="Paridhi Jagnani" userId="b0eb708c-827d-4fcc-b90f-eaf9a3526691" providerId="ADAL" clId="{BA46A4AF-0FD7-41FA-841F-2606C0A5F994}" dt="2024-09-23T07:59:17.988" v="2437" actId="1076"/>
          <ac:spMkLst>
            <pc:docMk/>
            <pc:sldMk cId="993051294" sldId="359"/>
            <ac:spMk id="167" creationId="{B6290CDF-138B-4700-A352-BE8BD54DD800}"/>
          </ac:spMkLst>
        </pc:spChg>
        <pc:spChg chg="mod">
          <ac:chgData name="Paridhi Jagnani" userId="b0eb708c-827d-4fcc-b90f-eaf9a3526691" providerId="ADAL" clId="{BA46A4AF-0FD7-41FA-841F-2606C0A5F994}" dt="2024-09-23T07:59:17.988" v="2437" actId="1076"/>
          <ac:spMkLst>
            <pc:docMk/>
            <pc:sldMk cId="993051294" sldId="359"/>
            <ac:spMk id="168" creationId="{B4604B15-7944-4394-B2DE-19927FA222BE}"/>
          </ac:spMkLst>
        </pc:spChg>
        <pc:spChg chg="mod">
          <ac:chgData name="Paridhi Jagnani" userId="b0eb708c-827d-4fcc-b90f-eaf9a3526691" providerId="ADAL" clId="{BA46A4AF-0FD7-41FA-841F-2606C0A5F994}" dt="2024-09-23T07:59:17.988" v="2437" actId="1076"/>
          <ac:spMkLst>
            <pc:docMk/>
            <pc:sldMk cId="993051294" sldId="359"/>
            <ac:spMk id="170" creationId="{B6290CDF-138B-4700-A352-BE8BD54DD800}"/>
          </ac:spMkLst>
        </pc:spChg>
        <pc:spChg chg="mod">
          <ac:chgData name="Paridhi Jagnani" userId="b0eb708c-827d-4fcc-b90f-eaf9a3526691" providerId="ADAL" clId="{BA46A4AF-0FD7-41FA-841F-2606C0A5F994}" dt="2024-09-23T07:59:17.988" v="2437" actId="1076"/>
          <ac:spMkLst>
            <pc:docMk/>
            <pc:sldMk cId="993051294" sldId="359"/>
            <ac:spMk id="171" creationId="{B4604B15-7944-4394-B2DE-19927FA222BE}"/>
          </ac:spMkLst>
        </pc:spChg>
        <pc:spChg chg="mod">
          <ac:chgData name="Paridhi Jagnani" userId="b0eb708c-827d-4fcc-b90f-eaf9a3526691" providerId="ADAL" clId="{BA46A4AF-0FD7-41FA-841F-2606C0A5F994}" dt="2024-09-23T08:05:22.392" v="2474" actId="20577"/>
          <ac:spMkLst>
            <pc:docMk/>
            <pc:sldMk cId="993051294" sldId="359"/>
            <ac:spMk id="172" creationId="{1F3C421A-3E7A-4481-9622-667E13E0E75F}"/>
          </ac:spMkLst>
        </pc:spChg>
        <pc:spChg chg="mod">
          <ac:chgData name="Paridhi Jagnani" userId="b0eb708c-827d-4fcc-b90f-eaf9a3526691" providerId="ADAL" clId="{BA46A4AF-0FD7-41FA-841F-2606C0A5F994}" dt="2024-09-23T07:59:17.988" v="2437" actId="1076"/>
          <ac:spMkLst>
            <pc:docMk/>
            <pc:sldMk cId="993051294" sldId="359"/>
            <ac:spMk id="173" creationId="{C87B4E64-AF76-DCB0-4298-1E1582BEAF30}"/>
          </ac:spMkLst>
        </pc:spChg>
        <pc:spChg chg="mod">
          <ac:chgData name="Paridhi Jagnani" userId="b0eb708c-827d-4fcc-b90f-eaf9a3526691" providerId="ADAL" clId="{BA46A4AF-0FD7-41FA-841F-2606C0A5F994}" dt="2024-09-23T07:59:17.988" v="2437" actId="1076"/>
          <ac:spMkLst>
            <pc:docMk/>
            <pc:sldMk cId="993051294" sldId="359"/>
            <ac:spMk id="174" creationId="{CBC29838-A670-E6D2-FE49-F731A272F63B}"/>
          </ac:spMkLst>
        </pc:spChg>
        <pc:spChg chg="mod">
          <ac:chgData name="Paridhi Jagnani" userId="b0eb708c-827d-4fcc-b90f-eaf9a3526691" providerId="ADAL" clId="{BA46A4AF-0FD7-41FA-841F-2606C0A5F994}" dt="2024-09-23T07:59:17.988" v="2437" actId="1076"/>
          <ac:spMkLst>
            <pc:docMk/>
            <pc:sldMk cId="993051294" sldId="359"/>
            <ac:spMk id="175" creationId="{36ABEF00-134E-4A30-8B66-6257C88ADE27}"/>
          </ac:spMkLst>
        </pc:spChg>
        <pc:spChg chg="mod">
          <ac:chgData name="Paridhi Jagnani" userId="b0eb708c-827d-4fcc-b90f-eaf9a3526691" providerId="ADAL" clId="{BA46A4AF-0FD7-41FA-841F-2606C0A5F994}" dt="2024-09-23T08:12:36.285" v="2532" actId="1076"/>
          <ac:spMkLst>
            <pc:docMk/>
            <pc:sldMk cId="993051294" sldId="359"/>
            <ac:spMk id="176" creationId="{338C8A82-8F8C-4F36-AD2C-9A9062EADF73}"/>
          </ac:spMkLst>
        </pc:spChg>
        <pc:spChg chg="mod">
          <ac:chgData name="Paridhi Jagnani" userId="b0eb708c-827d-4fcc-b90f-eaf9a3526691" providerId="ADAL" clId="{BA46A4AF-0FD7-41FA-841F-2606C0A5F994}" dt="2024-09-23T08:07:54.966" v="2508" actId="1076"/>
          <ac:spMkLst>
            <pc:docMk/>
            <pc:sldMk cId="993051294" sldId="359"/>
            <ac:spMk id="177" creationId="{E0C1B38A-785E-4123-BA2A-A9711A768811}"/>
          </ac:spMkLst>
        </pc:spChg>
        <pc:spChg chg="mod">
          <ac:chgData name="Paridhi Jagnani" userId="b0eb708c-827d-4fcc-b90f-eaf9a3526691" providerId="ADAL" clId="{BA46A4AF-0FD7-41FA-841F-2606C0A5F994}" dt="2024-09-23T08:12:36.285" v="2532" actId="1076"/>
          <ac:spMkLst>
            <pc:docMk/>
            <pc:sldMk cId="993051294" sldId="359"/>
            <ac:spMk id="178" creationId="{F7882224-357B-469A-8BAE-4CDC55CB2DD5}"/>
          </ac:spMkLst>
        </pc:spChg>
        <pc:spChg chg="mod">
          <ac:chgData name="Paridhi Jagnani" userId="b0eb708c-827d-4fcc-b90f-eaf9a3526691" providerId="ADAL" clId="{BA46A4AF-0FD7-41FA-841F-2606C0A5F994}" dt="2024-09-23T08:12:36.285" v="2532" actId="1076"/>
          <ac:spMkLst>
            <pc:docMk/>
            <pc:sldMk cId="993051294" sldId="359"/>
            <ac:spMk id="179" creationId="{DE3B92D4-BABF-49A6-89FC-31AF957F4F42}"/>
          </ac:spMkLst>
        </pc:spChg>
        <pc:spChg chg="mod">
          <ac:chgData name="Paridhi Jagnani" userId="b0eb708c-827d-4fcc-b90f-eaf9a3526691" providerId="ADAL" clId="{BA46A4AF-0FD7-41FA-841F-2606C0A5F994}" dt="2024-09-23T08:12:36.285" v="2532" actId="1076"/>
          <ac:spMkLst>
            <pc:docMk/>
            <pc:sldMk cId="993051294" sldId="359"/>
            <ac:spMk id="180" creationId="{910EC30E-0131-4177-B850-623AC336F987}"/>
          </ac:spMkLst>
        </pc:spChg>
        <pc:spChg chg="mod">
          <ac:chgData name="Paridhi Jagnani" userId="b0eb708c-827d-4fcc-b90f-eaf9a3526691" providerId="ADAL" clId="{BA46A4AF-0FD7-41FA-841F-2606C0A5F994}" dt="2024-09-23T08:12:36.285" v="2532" actId="1076"/>
          <ac:spMkLst>
            <pc:docMk/>
            <pc:sldMk cId="993051294" sldId="359"/>
            <ac:spMk id="188" creationId="{C4599BB0-1A2A-4FF0-9793-97095A53133E}"/>
          </ac:spMkLst>
        </pc:spChg>
        <pc:spChg chg="del mod">
          <ac:chgData name="Paridhi Jagnani" userId="b0eb708c-827d-4fcc-b90f-eaf9a3526691" providerId="ADAL" clId="{BA46A4AF-0FD7-41FA-841F-2606C0A5F994}" dt="2024-09-23T08:11:28.575" v="2526" actId="478"/>
          <ac:spMkLst>
            <pc:docMk/>
            <pc:sldMk cId="993051294" sldId="359"/>
            <ac:spMk id="190" creationId="{C4599BB0-1A2A-4FF0-9793-97095A53133E}"/>
          </ac:spMkLst>
        </pc:spChg>
        <pc:spChg chg="del mod">
          <ac:chgData name="Paridhi Jagnani" userId="b0eb708c-827d-4fcc-b90f-eaf9a3526691" providerId="ADAL" clId="{BA46A4AF-0FD7-41FA-841F-2606C0A5F994}" dt="2024-09-23T08:00:40.598" v="2443" actId="478"/>
          <ac:spMkLst>
            <pc:docMk/>
            <pc:sldMk cId="993051294" sldId="359"/>
            <ac:spMk id="193" creationId="{B6290CDF-138B-4700-A352-BE8BD54DD800}"/>
          </ac:spMkLst>
        </pc:spChg>
        <pc:spChg chg="mod">
          <ac:chgData name="Paridhi Jagnani" userId="b0eb708c-827d-4fcc-b90f-eaf9a3526691" providerId="ADAL" clId="{BA46A4AF-0FD7-41FA-841F-2606C0A5F994}" dt="2024-09-23T08:12:36.285" v="2532" actId="1076"/>
          <ac:spMkLst>
            <pc:docMk/>
            <pc:sldMk cId="993051294" sldId="359"/>
            <ac:spMk id="194" creationId="{B4604B15-7944-4394-B2DE-19927FA222BE}"/>
          </ac:spMkLst>
        </pc:spChg>
        <pc:spChg chg="mod">
          <ac:chgData name="Paridhi Jagnani" userId="b0eb708c-827d-4fcc-b90f-eaf9a3526691" providerId="ADAL" clId="{BA46A4AF-0FD7-41FA-841F-2606C0A5F994}" dt="2024-09-23T08:12:36.285" v="2532" actId="1076"/>
          <ac:spMkLst>
            <pc:docMk/>
            <pc:sldMk cId="993051294" sldId="359"/>
            <ac:spMk id="201" creationId="{B6290CDF-138B-4700-A352-BE8BD54DD800}"/>
          </ac:spMkLst>
        </pc:spChg>
        <pc:spChg chg="mod">
          <ac:chgData name="Paridhi Jagnani" userId="b0eb708c-827d-4fcc-b90f-eaf9a3526691" providerId="ADAL" clId="{BA46A4AF-0FD7-41FA-841F-2606C0A5F994}" dt="2024-09-23T08:12:36.285" v="2532" actId="1076"/>
          <ac:spMkLst>
            <pc:docMk/>
            <pc:sldMk cId="993051294" sldId="359"/>
            <ac:spMk id="202" creationId="{B4604B15-7944-4394-B2DE-19927FA222BE}"/>
          </ac:spMkLst>
        </pc:spChg>
        <pc:spChg chg="mod">
          <ac:chgData name="Paridhi Jagnani" userId="b0eb708c-827d-4fcc-b90f-eaf9a3526691" providerId="ADAL" clId="{BA46A4AF-0FD7-41FA-841F-2606C0A5F994}" dt="2024-09-23T08:12:36.285" v="2532" actId="1076"/>
          <ac:spMkLst>
            <pc:docMk/>
            <pc:sldMk cId="993051294" sldId="359"/>
            <ac:spMk id="203" creationId="{1F3C421A-3E7A-4481-9622-667E13E0E75F}"/>
          </ac:spMkLst>
        </pc:spChg>
        <pc:spChg chg="mod">
          <ac:chgData name="Paridhi Jagnani" userId="b0eb708c-827d-4fcc-b90f-eaf9a3526691" providerId="ADAL" clId="{BA46A4AF-0FD7-41FA-841F-2606C0A5F994}" dt="2024-09-23T08:12:36.285" v="2532" actId="1076"/>
          <ac:spMkLst>
            <pc:docMk/>
            <pc:sldMk cId="993051294" sldId="359"/>
            <ac:spMk id="204" creationId="{C87B4E64-AF76-DCB0-4298-1E1582BEAF30}"/>
          </ac:spMkLst>
        </pc:spChg>
        <pc:spChg chg="mod">
          <ac:chgData name="Paridhi Jagnani" userId="b0eb708c-827d-4fcc-b90f-eaf9a3526691" providerId="ADAL" clId="{BA46A4AF-0FD7-41FA-841F-2606C0A5F994}" dt="2024-09-23T08:12:36.285" v="2532" actId="1076"/>
          <ac:spMkLst>
            <pc:docMk/>
            <pc:sldMk cId="993051294" sldId="359"/>
            <ac:spMk id="205" creationId="{CBC29838-A670-E6D2-FE49-F731A272F63B}"/>
          </ac:spMkLst>
        </pc:spChg>
        <pc:spChg chg="mod">
          <ac:chgData name="Paridhi Jagnani" userId="b0eb708c-827d-4fcc-b90f-eaf9a3526691" providerId="ADAL" clId="{BA46A4AF-0FD7-41FA-841F-2606C0A5F994}" dt="2024-09-23T08:12:36.285" v="2532" actId="1076"/>
          <ac:spMkLst>
            <pc:docMk/>
            <pc:sldMk cId="993051294" sldId="359"/>
            <ac:spMk id="206" creationId="{36ABEF00-134E-4A30-8B66-6257C88ADE27}"/>
          </ac:spMkLst>
        </pc:spChg>
        <pc:spChg chg="mod">
          <ac:chgData name="Paridhi Jagnani" userId="b0eb708c-827d-4fcc-b90f-eaf9a3526691" providerId="ADAL" clId="{BA46A4AF-0FD7-41FA-841F-2606C0A5F994}" dt="2024-09-23T08:12:36.285" v="2532" actId="1076"/>
          <ac:spMkLst>
            <pc:docMk/>
            <pc:sldMk cId="993051294" sldId="359"/>
            <ac:spMk id="220" creationId="{B707CE8F-5ED2-4667-9281-97EF7399552C}"/>
          </ac:spMkLst>
        </pc:spChg>
        <pc:spChg chg="mod">
          <ac:chgData name="Paridhi Jagnani" userId="b0eb708c-827d-4fcc-b90f-eaf9a3526691" providerId="ADAL" clId="{BA46A4AF-0FD7-41FA-841F-2606C0A5F994}" dt="2024-09-23T08:12:36.285" v="2532" actId="1076"/>
          <ac:spMkLst>
            <pc:docMk/>
            <pc:sldMk cId="993051294" sldId="359"/>
            <ac:spMk id="221" creationId="{88C0ADEE-E82C-4462-941A-FB521EB09C6A}"/>
          </ac:spMkLst>
        </pc:spChg>
        <pc:spChg chg="mod">
          <ac:chgData name="Paridhi Jagnani" userId="b0eb708c-827d-4fcc-b90f-eaf9a3526691" providerId="ADAL" clId="{BA46A4AF-0FD7-41FA-841F-2606C0A5F994}" dt="2024-09-23T08:12:36.285" v="2532" actId="1076"/>
          <ac:spMkLst>
            <pc:docMk/>
            <pc:sldMk cId="993051294" sldId="359"/>
            <ac:spMk id="222" creationId="{44F05C79-B49D-4EBE-A7B3-B60070D0B000}"/>
          </ac:spMkLst>
        </pc:spChg>
        <pc:spChg chg="mod">
          <ac:chgData name="Paridhi Jagnani" userId="b0eb708c-827d-4fcc-b90f-eaf9a3526691" providerId="ADAL" clId="{BA46A4AF-0FD7-41FA-841F-2606C0A5F994}" dt="2024-09-23T08:12:36.285" v="2532" actId="1076"/>
          <ac:spMkLst>
            <pc:docMk/>
            <pc:sldMk cId="993051294" sldId="359"/>
            <ac:spMk id="223" creationId="{C1E595B2-5D5E-48AF-ABC1-386DA3AB6AF7}"/>
          </ac:spMkLst>
        </pc:spChg>
        <pc:spChg chg="mod">
          <ac:chgData name="Paridhi Jagnani" userId="b0eb708c-827d-4fcc-b90f-eaf9a3526691" providerId="ADAL" clId="{BA46A4AF-0FD7-41FA-841F-2606C0A5F994}" dt="2024-09-23T08:12:36.285" v="2532" actId="1076"/>
          <ac:spMkLst>
            <pc:docMk/>
            <pc:sldMk cId="993051294" sldId="359"/>
            <ac:spMk id="224" creationId="{B9F61E70-34E6-4780-9089-7AECC87D0DF8}"/>
          </ac:spMkLst>
        </pc:spChg>
        <pc:spChg chg="mod">
          <ac:chgData name="Paridhi Jagnani" userId="b0eb708c-827d-4fcc-b90f-eaf9a3526691" providerId="ADAL" clId="{BA46A4AF-0FD7-41FA-841F-2606C0A5F994}" dt="2024-09-23T08:12:36.285" v="2532" actId="1076"/>
          <ac:spMkLst>
            <pc:docMk/>
            <pc:sldMk cId="993051294" sldId="359"/>
            <ac:spMk id="225" creationId="{4836B0F7-1C98-45DE-A4E8-24504648A250}"/>
          </ac:spMkLst>
        </pc:spChg>
        <pc:spChg chg="mod">
          <ac:chgData name="Paridhi Jagnani" userId="b0eb708c-827d-4fcc-b90f-eaf9a3526691" providerId="ADAL" clId="{BA46A4AF-0FD7-41FA-841F-2606C0A5F994}" dt="2024-09-23T08:12:36.285" v="2532" actId="1076"/>
          <ac:spMkLst>
            <pc:docMk/>
            <pc:sldMk cId="993051294" sldId="359"/>
            <ac:spMk id="226" creationId="{E028A02D-975A-4FCD-856E-7A423CC2E5A0}"/>
          </ac:spMkLst>
        </pc:spChg>
        <pc:spChg chg="mod">
          <ac:chgData name="Paridhi Jagnani" userId="b0eb708c-827d-4fcc-b90f-eaf9a3526691" providerId="ADAL" clId="{BA46A4AF-0FD7-41FA-841F-2606C0A5F994}" dt="2024-09-23T08:12:36.285" v="2532" actId="1076"/>
          <ac:spMkLst>
            <pc:docMk/>
            <pc:sldMk cId="993051294" sldId="359"/>
            <ac:spMk id="227" creationId="{4589F774-08A8-4FC1-8458-022BBA633ED7}"/>
          </ac:spMkLst>
        </pc:spChg>
        <pc:spChg chg="mod">
          <ac:chgData name="Paridhi Jagnani" userId="b0eb708c-827d-4fcc-b90f-eaf9a3526691" providerId="ADAL" clId="{BA46A4AF-0FD7-41FA-841F-2606C0A5F994}" dt="2024-09-23T08:12:36.285" v="2532" actId="1076"/>
          <ac:spMkLst>
            <pc:docMk/>
            <pc:sldMk cId="993051294" sldId="359"/>
            <ac:spMk id="228" creationId="{6E795E63-6012-49E7-A287-7D0F3D40D731}"/>
          </ac:spMkLst>
        </pc:spChg>
        <pc:spChg chg="mod">
          <ac:chgData name="Paridhi Jagnani" userId="b0eb708c-827d-4fcc-b90f-eaf9a3526691" providerId="ADAL" clId="{BA46A4AF-0FD7-41FA-841F-2606C0A5F994}" dt="2024-09-23T08:12:36.285" v="2532" actId="1076"/>
          <ac:spMkLst>
            <pc:docMk/>
            <pc:sldMk cId="993051294" sldId="359"/>
            <ac:spMk id="229" creationId="{748E723D-E00A-4BB1-9F87-2C333B3EAAAF}"/>
          </ac:spMkLst>
        </pc:spChg>
        <pc:spChg chg="mod">
          <ac:chgData name="Paridhi Jagnani" userId="b0eb708c-827d-4fcc-b90f-eaf9a3526691" providerId="ADAL" clId="{BA46A4AF-0FD7-41FA-841F-2606C0A5F994}" dt="2024-09-23T08:12:36.285" v="2532" actId="1076"/>
          <ac:spMkLst>
            <pc:docMk/>
            <pc:sldMk cId="993051294" sldId="359"/>
            <ac:spMk id="230" creationId="{C55C41C3-193E-4A32-B0AF-974B0936EFB8}"/>
          </ac:spMkLst>
        </pc:spChg>
        <pc:grpChg chg="mod">
          <ac:chgData name="Paridhi Jagnani" userId="b0eb708c-827d-4fcc-b90f-eaf9a3526691" providerId="ADAL" clId="{BA46A4AF-0FD7-41FA-841F-2606C0A5F994}" dt="2024-09-23T08:12:36.285" v="2532" actId="1076"/>
          <ac:grpSpMkLst>
            <pc:docMk/>
            <pc:sldMk cId="993051294" sldId="359"/>
            <ac:grpSpMk id="6" creationId="{2F293C82-CDCE-C14C-AF1D-AB32C5D1F61E}"/>
          </ac:grpSpMkLst>
        </pc:grpChg>
        <pc:grpChg chg="mod">
          <ac:chgData name="Paridhi Jagnani" userId="b0eb708c-827d-4fcc-b90f-eaf9a3526691" providerId="ADAL" clId="{BA46A4AF-0FD7-41FA-841F-2606C0A5F994}" dt="2024-09-23T08:12:36.285" v="2532" actId="1076"/>
          <ac:grpSpMkLst>
            <pc:docMk/>
            <pc:sldMk cId="993051294" sldId="359"/>
            <ac:grpSpMk id="7" creationId="{D04839F1-DE4B-59B6-AFBD-90C1A50C4EDE}"/>
          </ac:grpSpMkLst>
        </pc:grpChg>
        <pc:grpChg chg="mod">
          <ac:chgData name="Paridhi Jagnani" userId="b0eb708c-827d-4fcc-b90f-eaf9a3526691" providerId="ADAL" clId="{BA46A4AF-0FD7-41FA-841F-2606C0A5F994}" dt="2024-09-23T08:12:36.285" v="2532" actId="1076"/>
          <ac:grpSpMkLst>
            <pc:docMk/>
            <pc:sldMk cId="993051294" sldId="359"/>
            <ac:grpSpMk id="9" creationId="{00221DCB-6DE7-8D6E-9A32-96ABBBA02A3A}"/>
          </ac:grpSpMkLst>
        </pc:grpChg>
        <pc:grpChg chg="mod">
          <ac:chgData name="Paridhi Jagnani" userId="b0eb708c-827d-4fcc-b90f-eaf9a3526691" providerId="ADAL" clId="{BA46A4AF-0FD7-41FA-841F-2606C0A5F994}" dt="2024-09-23T07:59:17.988" v="2437" actId="1076"/>
          <ac:grpSpMkLst>
            <pc:docMk/>
            <pc:sldMk cId="993051294" sldId="359"/>
            <ac:grpSpMk id="23" creationId="{F12D2580-D3AE-43AC-D2A1-47600F857AC2}"/>
          </ac:grpSpMkLst>
        </pc:grpChg>
        <pc:grpChg chg="mod">
          <ac:chgData name="Paridhi Jagnani" userId="b0eb708c-827d-4fcc-b90f-eaf9a3526691" providerId="ADAL" clId="{BA46A4AF-0FD7-41FA-841F-2606C0A5F994}" dt="2024-09-23T08:12:36.285" v="2532" actId="1076"/>
          <ac:grpSpMkLst>
            <pc:docMk/>
            <pc:sldMk cId="993051294" sldId="359"/>
            <ac:grpSpMk id="24" creationId="{CF0035CA-0924-6A31-94C2-FA32E241FDDD}"/>
          </ac:grpSpMkLst>
        </pc:grpChg>
        <pc:grpChg chg="mod">
          <ac:chgData name="Paridhi Jagnani" userId="b0eb708c-827d-4fcc-b90f-eaf9a3526691" providerId="ADAL" clId="{BA46A4AF-0FD7-41FA-841F-2606C0A5F994}" dt="2024-09-23T07:59:17.988" v="2437" actId="1076"/>
          <ac:grpSpMkLst>
            <pc:docMk/>
            <pc:sldMk cId="993051294" sldId="359"/>
            <ac:grpSpMk id="114" creationId="{6E4F07C9-F50D-47E9-BABB-1D186E85D013}"/>
          </ac:grpSpMkLst>
        </pc:grpChg>
        <pc:grpChg chg="mod">
          <ac:chgData name="Paridhi Jagnani" userId="b0eb708c-827d-4fcc-b90f-eaf9a3526691" providerId="ADAL" clId="{BA46A4AF-0FD7-41FA-841F-2606C0A5F994}" dt="2024-09-23T07:59:17.988" v="2437" actId="1076"/>
          <ac:grpSpMkLst>
            <pc:docMk/>
            <pc:sldMk cId="993051294" sldId="359"/>
            <ac:grpSpMk id="161" creationId="{00000000-0000-0000-0000-000000000000}"/>
          </ac:grpSpMkLst>
        </pc:grpChg>
        <pc:grpChg chg="mod">
          <ac:chgData name="Paridhi Jagnani" userId="b0eb708c-827d-4fcc-b90f-eaf9a3526691" providerId="ADAL" clId="{BA46A4AF-0FD7-41FA-841F-2606C0A5F994}" dt="2024-09-23T07:59:17.988" v="2437" actId="1076"/>
          <ac:grpSpMkLst>
            <pc:docMk/>
            <pc:sldMk cId="993051294" sldId="359"/>
            <ac:grpSpMk id="166" creationId="{00000000-0000-0000-0000-000000000000}"/>
          </ac:grpSpMkLst>
        </pc:grpChg>
        <pc:grpChg chg="mod">
          <ac:chgData name="Paridhi Jagnani" userId="b0eb708c-827d-4fcc-b90f-eaf9a3526691" providerId="ADAL" clId="{BA46A4AF-0FD7-41FA-841F-2606C0A5F994}" dt="2024-09-23T07:59:17.988" v="2437" actId="1076"/>
          <ac:grpSpMkLst>
            <pc:docMk/>
            <pc:sldMk cId="993051294" sldId="359"/>
            <ac:grpSpMk id="169" creationId="{00000000-0000-0000-0000-000000000000}"/>
          </ac:grpSpMkLst>
        </pc:grpChg>
        <pc:grpChg chg="del mod">
          <ac:chgData name="Paridhi Jagnani" userId="b0eb708c-827d-4fcc-b90f-eaf9a3526691" providerId="ADAL" clId="{BA46A4AF-0FD7-41FA-841F-2606C0A5F994}" dt="2024-09-23T08:00:40.598" v="2443" actId="478"/>
          <ac:grpSpMkLst>
            <pc:docMk/>
            <pc:sldMk cId="993051294" sldId="359"/>
            <ac:grpSpMk id="192" creationId="{00000000-0000-0000-0000-000000000000}"/>
          </ac:grpSpMkLst>
        </pc:grpChg>
        <pc:grpChg chg="mod">
          <ac:chgData name="Paridhi Jagnani" userId="b0eb708c-827d-4fcc-b90f-eaf9a3526691" providerId="ADAL" clId="{BA46A4AF-0FD7-41FA-841F-2606C0A5F994}" dt="2024-09-23T08:12:36.285" v="2532" actId="1076"/>
          <ac:grpSpMkLst>
            <pc:docMk/>
            <pc:sldMk cId="993051294" sldId="359"/>
            <ac:grpSpMk id="200" creationId="{00000000-0000-0000-0000-000000000000}"/>
          </ac:grpSpMkLst>
        </pc:grpChg>
        <pc:grpChg chg="mod">
          <ac:chgData name="Paridhi Jagnani" userId="b0eb708c-827d-4fcc-b90f-eaf9a3526691" providerId="ADAL" clId="{BA46A4AF-0FD7-41FA-841F-2606C0A5F994}" dt="2024-09-23T08:12:36.285" v="2532" actId="1076"/>
          <ac:grpSpMkLst>
            <pc:docMk/>
            <pc:sldMk cId="993051294" sldId="359"/>
            <ac:grpSpMk id="219" creationId="{08D743F7-6F60-4365-876F-9F5471A57B68}"/>
          </ac:grpSpMkLst>
        </pc:grpChg>
        <pc:cxnChg chg="mod">
          <ac:chgData name="Paridhi Jagnani" userId="b0eb708c-827d-4fcc-b90f-eaf9a3526691" providerId="ADAL" clId="{BA46A4AF-0FD7-41FA-841F-2606C0A5F994}" dt="2024-09-23T08:12:36.285" v="2532" actId="1076"/>
          <ac:cxnSpMkLst>
            <pc:docMk/>
            <pc:sldMk cId="993051294" sldId="359"/>
            <ac:cxnSpMk id="8" creationId="{D7581560-ACAF-66C2-B48C-B75EC8ECC33B}"/>
          </ac:cxnSpMkLst>
        </pc:cxnChg>
        <pc:cxnChg chg="add mod">
          <ac:chgData name="Paridhi Jagnani" userId="b0eb708c-827d-4fcc-b90f-eaf9a3526691" providerId="ADAL" clId="{BA46A4AF-0FD7-41FA-841F-2606C0A5F994}" dt="2024-09-23T08:12:11.477" v="2530" actId="1076"/>
          <ac:cxnSpMkLst>
            <pc:docMk/>
            <pc:sldMk cId="993051294" sldId="359"/>
            <ac:cxnSpMk id="16" creationId="{033A52AD-5596-91FB-EAA7-A3EF2227090A}"/>
          </ac:cxnSpMkLst>
        </pc:cxnChg>
        <pc:cxnChg chg="mod">
          <ac:chgData name="Paridhi Jagnani" userId="b0eb708c-827d-4fcc-b90f-eaf9a3526691" providerId="ADAL" clId="{BA46A4AF-0FD7-41FA-841F-2606C0A5F994}" dt="2024-09-23T07:59:17.988" v="2437" actId="1076"/>
          <ac:cxnSpMkLst>
            <pc:docMk/>
            <pc:sldMk cId="993051294" sldId="359"/>
            <ac:cxnSpMk id="158" creationId="{C6399793-B272-478B-9CF3-24895ECAEB3C}"/>
          </ac:cxnSpMkLst>
        </pc:cxnChg>
        <pc:cxnChg chg="mod">
          <ac:chgData name="Paridhi Jagnani" userId="b0eb708c-827d-4fcc-b90f-eaf9a3526691" providerId="ADAL" clId="{BA46A4AF-0FD7-41FA-841F-2606C0A5F994}" dt="2024-09-23T07:59:17.988" v="2437" actId="1076"/>
          <ac:cxnSpMkLst>
            <pc:docMk/>
            <pc:sldMk cId="993051294" sldId="359"/>
            <ac:cxnSpMk id="160" creationId="{C6399793-B272-478B-9CF3-24895ECAEB3C}"/>
          </ac:cxnSpMkLst>
        </pc:cxnChg>
        <pc:cxnChg chg="mod">
          <ac:chgData name="Paridhi Jagnani" userId="b0eb708c-827d-4fcc-b90f-eaf9a3526691" providerId="ADAL" clId="{BA46A4AF-0FD7-41FA-841F-2606C0A5F994}" dt="2024-09-23T07:59:17.988" v="2437" actId="1076"/>
          <ac:cxnSpMkLst>
            <pc:docMk/>
            <pc:sldMk cId="993051294" sldId="359"/>
            <ac:cxnSpMk id="165" creationId="{C6399793-B272-478B-9CF3-24895ECAEB3C}"/>
          </ac:cxnSpMkLst>
        </pc:cxnChg>
        <pc:cxnChg chg="mod">
          <ac:chgData name="Paridhi Jagnani" userId="b0eb708c-827d-4fcc-b90f-eaf9a3526691" providerId="ADAL" clId="{BA46A4AF-0FD7-41FA-841F-2606C0A5F994}" dt="2024-09-23T08:12:36.285" v="2532" actId="1076"/>
          <ac:cxnSpMkLst>
            <pc:docMk/>
            <pc:sldMk cId="993051294" sldId="359"/>
            <ac:cxnSpMk id="189" creationId="{C6399793-B272-478B-9CF3-24895ECAEB3C}"/>
          </ac:cxnSpMkLst>
        </pc:cxnChg>
        <pc:cxnChg chg="del mod">
          <ac:chgData name="Paridhi Jagnani" userId="b0eb708c-827d-4fcc-b90f-eaf9a3526691" providerId="ADAL" clId="{BA46A4AF-0FD7-41FA-841F-2606C0A5F994}" dt="2024-09-23T08:11:27.008" v="2525" actId="478"/>
          <ac:cxnSpMkLst>
            <pc:docMk/>
            <pc:sldMk cId="993051294" sldId="359"/>
            <ac:cxnSpMk id="191" creationId="{C6399793-B272-478B-9CF3-24895ECAEB3C}"/>
          </ac:cxnSpMkLst>
        </pc:cxnChg>
      </pc:sldChg>
      <pc:sldChg chg="modSp mod">
        <pc:chgData name="Paridhi Jagnani" userId="b0eb708c-827d-4fcc-b90f-eaf9a3526691" providerId="ADAL" clId="{BA46A4AF-0FD7-41FA-841F-2606C0A5F994}" dt="2024-09-20T16:05:21.212" v="331" actId="20577"/>
        <pc:sldMkLst>
          <pc:docMk/>
          <pc:sldMk cId="637303371" sldId="360"/>
        </pc:sldMkLst>
        <pc:spChg chg="mod">
          <ac:chgData name="Paridhi Jagnani" userId="b0eb708c-827d-4fcc-b90f-eaf9a3526691" providerId="ADAL" clId="{BA46A4AF-0FD7-41FA-841F-2606C0A5F994}" dt="2024-09-20T16:05:21.212" v="331" actId="20577"/>
          <ac:spMkLst>
            <pc:docMk/>
            <pc:sldMk cId="637303371" sldId="360"/>
            <ac:spMk id="45" creationId="{9795B18D-1E31-985E-4A49-1E7F52F4E06B}"/>
          </ac:spMkLst>
        </pc:spChg>
      </pc:sldChg>
      <pc:sldChg chg="addSp delSp modSp mod">
        <pc:chgData name="Paridhi Jagnani" userId="b0eb708c-827d-4fcc-b90f-eaf9a3526691" providerId="ADAL" clId="{BA46A4AF-0FD7-41FA-841F-2606C0A5F994}" dt="2024-09-20T16:11:01.509" v="424" actId="1076"/>
        <pc:sldMkLst>
          <pc:docMk/>
          <pc:sldMk cId="2258208315" sldId="370"/>
        </pc:sldMkLst>
        <pc:spChg chg="mod">
          <ac:chgData name="Paridhi Jagnani" userId="b0eb708c-827d-4fcc-b90f-eaf9a3526691" providerId="ADAL" clId="{BA46A4AF-0FD7-41FA-841F-2606C0A5F994}" dt="2024-09-20T16:10:39.828" v="418" actId="1076"/>
          <ac:spMkLst>
            <pc:docMk/>
            <pc:sldMk cId="2258208315" sldId="370"/>
            <ac:spMk id="60" creationId="{C89FFA0D-2A8F-4EBF-9505-D85636BBDFC4}"/>
          </ac:spMkLst>
        </pc:spChg>
        <pc:spChg chg="mod">
          <ac:chgData name="Paridhi Jagnani" userId="b0eb708c-827d-4fcc-b90f-eaf9a3526691" providerId="ADAL" clId="{BA46A4AF-0FD7-41FA-841F-2606C0A5F994}" dt="2024-09-20T16:10:39.828" v="418" actId="1076"/>
          <ac:spMkLst>
            <pc:docMk/>
            <pc:sldMk cId="2258208315" sldId="370"/>
            <ac:spMk id="61" creationId="{6311206D-8E14-4DE0-94D0-10962751A06E}"/>
          </ac:spMkLst>
        </pc:spChg>
        <pc:spChg chg="mod">
          <ac:chgData name="Paridhi Jagnani" userId="b0eb708c-827d-4fcc-b90f-eaf9a3526691" providerId="ADAL" clId="{BA46A4AF-0FD7-41FA-841F-2606C0A5F994}" dt="2024-09-20T16:10:39.828" v="418" actId="1076"/>
          <ac:spMkLst>
            <pc:docMk/>
            <pc:sldMk cId="2258208315" sldId="370"/>
            <ac:spMk id="62" creationId="{53EF38F8-ED78-471D-9778-DE73A87979D5}"/>
          </ac:spMkLst>
        </pc:spChg>
        <pc:spChg chg="mod">
          <ac:chgData name="Paridhi Jagnani" userId="b0eb708c-827d-4fcc-b90f-eaf9a3526691" providerId="ADAL" clId="{BA46A4AF-0FD7-41FA-841F-2606C0A5F994}" dt="2024-09-20T16:10:47.929" v="420" actId="1076"/>
          <ac:spMkLst>
            <pc:docMk/>
            <pc:sldMk cId="2258208315" sldId="370"/>
            <ac:spMk id="64" creationId="{C89FFA0D-2A8F-4EBF-9505-D85636BBDFC4}"/>
          </ac:spMkLst>
        </pc:spChg>
        <pc:spChg chg="mod">
          <ac:chgData name="Paridhi Jagnani" userId="b0eb708c-827d-4fcc-b90f-eaf9a3526691" providerId="ADAL" clId="{BA46A4AF-0FD7-41FA-841F-2606C0A5F994}" dt="2024-09-20T16:10:47.929" v="420" actId="1076"/>
          <ac:spMkLst>
            <pc:docMk/>
            <pc:sldMk cId="2258208315" sldId="370"/>
            <ac:spMk id="65" creationId="{6311206D-8E14-4DE0-94D0-10962751A06E}"/>
          </ac:spMkLst>
        </pc:spChg>
        <pc:spChg chg="mod">
          <ac:chgData name="Paridhi Jagnani" userId="b0eb708c-827d-4fcc-b90f-eaf9a3526691" providerId="ADAL" clId="{BA46A4AF-0FD7-41FA-841F-2606C0A5F994}" dt="2024-09-20T16:10:47.929" v="420" actId="1076"/>
          <ac:spMkLst>
            <pc:docMk/>
            <pc:sldMk cId="2258208315" sldId="370"/>
            <ac:spMk id="66" creationId="{53EF38F8-ED78-471D-9778-DE73A87979D5}"/>
          </ac:spMkLst>
        </pc:spChg>
        <pc:spChg chg="mod">
          <ac:chgData name="Paridhi Jagnani" userId="b0eb708c-827d-4fcc-b90f-eaf9a3526691" providerId="ADAL" clId="{BA46A4AF-0FD7-41FA-841F-2606C0A5F994}" dt="2024-09-20T16:11:01.509" v="424" actId="1076"/>
          <ac:spMkLst>
            <pc:docMk/>
            <pc:sldMk cId="2258208315" sldId="370"/>
            <ac:spMk id="68" creationId="{C89FFA0D-2A8F-4EBF-9505-D85636BBDFC4}"/>
          </ac:spMkLst>
        </pc:spChg>
        <pc:spChg chg="mod">
          <ac:chgData name="Paridhi Jagnani" userId="b0eb708c-827d-4fcc-b90f-eaf9a3526691" providerId="ADAL" clId="{BA46A4AF-0FD7-41FA-841F-2606C0A5F994}" dt="2024-09-20T16:11:01.509" v="424" actId="1076"/>
          <ac:spMkLst>
            <pc:docMk/>
            <pc:sldMk cId="2258208315" sldId="370"/>
            <ac:spMk id="69" creationId="{6311206D-8E14-4DE0-94D0-10962751A06E}"/>
          </ac:spMkLst>
        </pc:spChg>
        <pc:spChg chg="mod">
          <ac:chgData name="Paridhi Jagnani" userId="b0eb708c-827d-4fcc-b90f-eaf9a3526691" providerId="ADAL" clId="{BA46A4AF-0FD7-41FA-841F-2606C0A5F994}" dt="2024-09-20T16:11:01.509" v="424" actId="1076"/>
          <ac:spMkLst>
            <pc:docMk/>
            <pc:sldMk cId="2258208315" sldId="370"/>
            <ac:spMk id="70" creationId="{53EF38F8-ED78-471D-9778-DE73A87979D5}"/>
          </ac:spMkLst>
        </pc:spChg>
        <pc:spChg chg="mod">
          <ac:chgData name="Paridhi Jagnani" userId="b0eb708c-827d-4fcc-b90f-eaf9a3526691" providerId="ADAL" clId="{BA46A4AF-0FD7-41FA-841F-2606C0A5F994}" dt="2024-09-20T16:10:01.698" v="411" actId="1076"/>
          <ac:spMkLst>
            <pc:docMk/>
            <pc:sldMk cId="2258208315" sldId="370"/>
            <ac:spMk id="72" creationId="{C89FFA0D-2A8F-4EBF-9505-D85636BBDFC4}"/>
          </ac:spMkLst>
        </pc:spChg>
        <pc:spChg chg="mod">
          <ac:chgData name="Paridhi Jagnani" userId="b0eb708c-827d-4fcc-b90f-eaf9a3526691" providerId="ADAL" clId="{BA46A4AF-0FD7-41FA-841F-2606C0A5F994}" dt="2024-09-20T16:10:01.698" v="411" actId="1076"/>
          <ac:spMkLst>
            <pc:docMk/>
            <pc:sldMk cId="2258208315" sldId="370"/>
            <ac:spMk id="73" creationId="{6311206D-8E14-4DE0-94D0-10962751A06E}"/>
          </ac:spMkLst>
        </pc:spChg>
        <pc:spChg chg="mod">
          <ac:chgData name="Paridhi Jagnani" userId="b0eb708c-827d-4fcc-b90f-eaf9a3526691" providerId="ADAL" clId="{BA46A4AF-0FD7-41FA-841F-2606C0A5F994}" dt="2024-09-20T16:10:01.698" v="411" actId="1076"/>
          <ac:spMkLst>
            <pc:docMk/>
            <pc:sldMk cId="2258208315" sldId="370"/>
            <ac:spMk id="74" creationId="{53EF38F8-ED78-471D-9778-DE73A87979D5}"/>
          </ac:spMkLst>
        </pc:spChg>
        <pc:spChg chg="mod">
          <ac:chgData name="Paridhi Jagnani" userId="b0eb708c-827d-4fcc-b90f-eaf9a3526691" providerId="ADAL" clId="{BA46A4AF-0FD7-41FA-841F-2606C0A5F994}" dt="2024-09-20T16:10:43.305" v="419" actId="403"/>
          <ac:spMkLst>
            <pc:docMk/>
            <pc:sldMk cId="2258208315" sldId="370"/>
            <ac:spMk id="89" creationId="{C9BA5C7B-76AF-4F7C-A237-63737E2DABE0}"/>
          </ac:spMkLst>
        </pc:spChg>
        <pc:spChg chg="mod">
          <ac:chgData name="Paridhi Jagnani" userId="b0eb708c-827d-4fcc-b90f-eaf9a3526691" providerId="ADAL" clId="{BA46A4AF-0FD7-41FA-841F-2606C0A5F994}" dt="2024-09-20T16:10:52.333" v="422" actId="14100"/>
          <ac:spMkLst>
            <pc:docMk/>
            <pc:sldMk cId="2258208315" sldId="370"/>
            <ac:spMk id="90" creationId="{C9BA5C7B-76AF-4F7C-A237-63737E2DABE0}"/>
          </ac:spMkLst>
        </pc:spChg>
        <pc:spChg chg="mod">
          <ac:chgData name="Paridhi Jagnani" userId="b0eb708c-827d-4fcc-b90f-eaf9a3526691" providerId="ADAL" clId="{BA46A4AF-0FD7-41FA-841F-2606C0A5F994}" dt="2024-09-20T16:11:01.509" v="424" actId="1076"/>
          <ac:spMkLst>
            <pc:docMk/>
            <pc:sldMk cId="2258208315" sldId="370"/>
            <ac:spMk id="97" creationId="{C9BA5C7B-76AF-4F7C-A237-63737E2DABE0}"/>
          </ac:spMkLst>
        </pc:spChg>
        <pc:spChg chg="mod">
          <ac:chgData name="Paridhi Jagnani" userId="b0eb708c-827d-4fcc-b90f-eaf9a3526691" providerId="ADAL" clId="{BA46A4AF-0FD7-41FA-841F-2606C0A5F994}" dt="2024-09-20T16:10:05.951" v="412" actId="403"/>
          <ac:spMkLst>
            <pc:docMk/>
            <pc:sldMk cId="2258208315" sldId="370"/>
            <ac:spMk id="99" creationId="{C9BA5C7B-76AF-4F7C-A237-63737E2DABE0}"/>
          </ac:spMkLst>
        </pc:spChg>
        <pc:spChg chg="del">
          <ac:chgData name="Paridhi Jagnani" userId="b0eb708c-827d-4fcc-b90f-eaf9a3526691" providerId="ADAL" clId="{BA46A4AF-0FD7-41FA-841F-2606C0A5F994}" dt="2024-09-20T16:09:34.850" v="402" actId="478"/>
          <ac:spMkLst>
            <pc:docMk/>
            <pc:sldMk cId="2258208315" sldId="370"/>
            <ac:spMk id="105" creationId="{C9BA5C7B-76AF-4F7C-A237-63737E2DABE0}"/>
          </ac:spMkLst>
        </pc:spChg>
        <pc:spChg chg="del">
          <ac:chgData name="Paridhi Jagnani" userId="b0eb708c-827d-4fcc-b90f-eaf9a3526691" providerId="ADAL" clId="{BA46A4AF-0FD7-41FA-841F-2606C0A5F994}" dt="2024-09-20T16:09:39.757" v="404" actId="478"/>
          <ac:spMkLst>
            <pc:docMk/>
            <pc:sldMk cId="2258208315" sldId="370"/>
            <ac:spMk id="106" creationId="{C9BA5C7B-76AF-4F7C-A237-63737E2DABE0}"/>
          </ac:spMkLst>
        </pc:spChg>
        <pc:spChg chg="mod">
          <ac:chgData name="Paridhi Jagnani" userId="b0eb708c-827d-4fcc-b90f-eaf9a3526691" providerId="ADAL" clId="{BA46A4AF-0FD7-41FA-841F-2606C0A5F994}" dt="2024-09-20T16:09:42.919" v="406" actId="1076"/>
          <ac:spMkLst>
            <pc:docMk/>
            <pc:sldMk cId="2258208315" sldId="370"/>
            <ac:spMk id="107" creationId="{9F578DBD-6FC6-488D-8435-DF5F7349EB9A}"/>
          </ac:spMkLst>
        </pc:spChg>
        <pc:spChg chg="mod">
          <ac:chgData name="Paridhi Jagnani" userId="b0eb708c-827d-4fcc-b90f-eaf9a3526691" providerId="ADAL" clId="{BA46A4AF-0FD7-41FA-841F-2606C0A5F994}" dt="2024-09-20T16:09:42.919" v="406" actId="1076"/>
          <ac:spMkLst>
            <pc:docMk/>
            <pc:sldMk cId="2258208315" sldId="370"/>
            <ac:spMk id="108" creationId="{446557D0-3AEF-4607-B475-147016761F9A}"/>
          </ac:spMkLst>
        </pc:spChg>
        <pc:spChg chg="mod">
          <ac:chgData name="Paridhi Jagnani" userId="b0eb708c-827d-4fcc-b90f-eaf9a3526691" providerId="ADAL" clId="{BA46A4AF-0FD7-41FA-841F-2606C0A5F994}" dt="2024-09-20T16:09:42.919" v="406" actId="1076"/>
          <ac:spMkLst>
            <pc:docMk/>
            <pc:sldMk cId="2258208315" sldId="370"/>
            <ac:spMk id="109" creationId="{7EB378A7-7F7E-4619-A55F-B5BB7373A443}"/>
          </ac:spMkLst>
        </pc:spChg>
        <pc:grpChg chg="add mod">
          <ac:chgData name="Paridhi Jagnani" userId="b0eb708c-827d-4fcc-b90f-eaf9a3526691" providerId="ADAL" clId="{BA46A4AF-0FD7-41FA-841F-2606C0A5F994}" dt="2024-09-20T16:10:39.828" v="418" actId="1076"/>
          <ac:grpSpMkLst>
            <pc:docMk/>
            <pc:sldMk cId="2258208315" sldId="370"/>
            <ac:grpSpMk id="2" creationId="{73DEA0E9-2637-C7D2-1150-202FE0ADAE04}"/>
          </ac:grpSpMkLst>
        </pc:grpChg>
        <pc:grpChg chg="add mod">
          <ac:chgData name="Paridhi Jagnani" userId="b0eb708c-827d-4fcc-b90f-eaf9a3526691" providerId="ADAL" clId="{BA46A4AF-0FD7-41FA-841F-2606C0A5F994}" dt="2024-09-20T16:10:47.929" v="420" actId="1076"/>
          <ac:grpSpMkLst>
            <pc:docMk/>
            <pc:sldMk cId="2258208315" sldId="370"/>
            <ac:grpSpMk id="3" creationId="{7E78B965-DA0A-F2BA-59A2-E871CEE181B7}"/>
          </ac:grpSpMkLst>
        </pc:grpChg>
        <pc:grpChg chg="add mod">
          <ac:chgData name="Paridhi Jagnani" userId="b0eb708c-827d-4fcc-b90f-eaf9a3526691" providerId="ADAL" clId="{BA46A4AF-0FD7-41FA-841F-2606C0A5F994}" dt="2024-09-20T16:11:01.509" v="424" actId="1076"/>
          <ac:grpSpMkLst>
            <pc:docMk/>
            <pc:sldMk cId="2258208315" sldId="370"/>
            <ac:grpSpMk id="5" creationId="{048BB8CD-0221-644E-6BC8-E2838906FE77}"/>
          </ac:grpSpMkLst>
        </pc:grpChg>
        <pc:grpChg chg="add mod">
          <ac:chgData name="Paridhi Jagnani" userId="b0eb708c-827d-4fcc-b90f-eaf9a3526691" providerId="ADAL" clId="{BA46A4AF-0FD7-41FA-841F-2606C0A5F994}" dt="2024-09-20T16:10:01.698" v="411" actId="1076"/>
          <ac:grpSpMkLst>
            <pc:docMk/>
            <pc:sldMk cId="2258208315" sldId="370"/>
            <ac:grpSpMk id="8" creationId="{F92999D8-8AF0-EF70-2B67-745AFABE2673}"/>
          </ac:grpSpMkLst>
        </pc:grpChg>
        <pc:grpChg chg="mod">
          <ac:chgData name="Paridhi Jagnani" userId="b0eb708c-827d-4fcc-b90f-eaf9a3526691" providerId="ADAL" clId="{BA46A4AF-0FD7-41FA-841F-2606C0A5F994}" dt="2024-09-20T16:10:39.828" v="418" actId="1076"/>
          <ac:grpSpMkLst>
            <pc:docMk/>
            <pc:sldMk cId="2258208315" sldId="370"/>
            <ac:grpSpMk id="59" creationId="{00000000-0000-0000-0000-000000000000}"/>
          </ac:grpSpMkLst>
        </pc:grpChg>
        <pc:grpChg chg="mod">
          <ac:chgData name="Paridhi Jagnani" userId="b0eb708c-827d-4fcc-b90f-eaf9a3526691" providerId="ADAL" clId="{BA46A4AF-0FD7-41FA-841F-2606C0A5F994}" dt="2024-09-20T16:10:47.929" v="420" actId="1076"/>
          <ac:grpSpMkLst>
            <pc:docMk/>
            <pc:sldMk cId="2258208315" sldId="370"/>
            <ac:grpSpMk id="63" creationId="{00000000-0000-0000-0000-000000000000}"/>
          </ac:grpSpMkLst>
        </pc:grpChg>
        <pc:grpChg chg="mod">
          <ac:chgData name="Paridhi Jagnani" userId="b0eb708c-827d-4fcc-b90f-eaf9a3526691" providerId="ADAL" clId="{BA46A4AF-0FD7-41FA-841F-2606C0A5F994}" dt="2024-09-20T16:11:01.509" v="424" actId="1076"/>
          <ac:grpSpMkLst>
            <pc:docMk/>
            <pc:sldMk cId="2258208315" sldId="370"/>
            <ac:grpSpMk id="67" creationId="{00000000-0000-0000-0000-000000000000}"/>
          </ac:grpSpMkLst>
        </pc:grpChg>
        <pc:grpChg chg="mod">
          <ac:chgData name="Paridhi Jagnani" userId="b0eb708c-827d-4fcc-b90f-eaf9a3526691" providerId="ADAL" clId="{BA46A4AF-0FD7-41FA-841F-2606C0A5F994}" dt="2024-09-20T16:10:01.698" v="411" actId="1076"/>
          <ac:grpSpMkLst>
            <pc:docMk/>
            <pc:sldMk cId="2258208315" sldId="370"/>
            <ac:grpSpMk id="71" creationId="{00000000-0000-0000-0000-000000000000}"/>
          </ac:grpSpMkLst>
        </pc:grpChg>
        <pc:grpChg chg="del">
          <ac:chgData name="Paridhi Jagnani" userId="b0eb708c-827d-4fcc-b90f-eaf9a3526691" providerId="ADAL" clId="{BA46A4AF-0FD7-41FA-841F-2606C0A5F994}" dt="2024-09-20T16:09:33.215" v="401" actId="478"/>
          <ac:grpSpMkLst>
            <pc:docMk/>
            <pc:sldMk cId="2258208315" sldId="370"/>
            <ac:grpSpMk id="75" creationId="{00000000-0000-0000-0000-000000000000}"/>
          </ac:grpSpMkLst>
        </pc:grpChg>
        <pc:grpChg chg="del">
          <ac:chgData name="Paridhi Jagnani" userId="b0eb708c-827d-4fcc-b90f-eaf9a3526691" providerId="ADAL" clId="{BA46A4AF-0FD7-41FA-841F-2606C0A5F994}" dt="2024-09-20T16:09:38.167" v="403" actId="478"/>
          <ac:grpSpMkLst>
            <pc:docMk/>
            <pc:sldMk cId="2258208315" sldId="370"/>
            <ac:grpSpMk id="81" creationId="{00000000-0000-0000-0000-000000000000}"/>
          </ac:grpSpMkLst>
        </pc:grpChg>
        <pc:grpChg chg="mod">
          <ac:chgData name="Paridhi Jagnani" userId="b0eb708c-827d-4fcc-b90f-eaf9a3526691" providerId="ADAL" clId="{BA46A4AF-0FD7-41FA-841F-2606C0A5F994}" dt="2024-09-20T16:09:42.919" v="406" actId="1076"/>
          <ac:grpSpMkLst>
            <pc:docMk/>
            <pc:sldMk cId="2258208315" sldId="370"/>
            <ac:grpSpMk id="110" creationId="{00000000-0000-0000-0000-000000000000}"/>
          </ac:grpSpMkLst>
        </pc:grpChg>
      </pc:sldChg>
      <pc:sldChg chg="ord">
        <pc:chgData name="Paridhi Jagnani" userId="b0eb708c-827d-4fcc-b90f-eaf9a3526691" providerId="ADAL" clId="{BA46A4AF-0FD7-41FA-841F-2606C0A5F994}" dt="2024-09-23T08:01:45.771" v="2456"/>
        <pc:sldMkLst>
          <pc:docMk/>
          <pc:sldMk cId="2110434591" sldId="373"/>
        </pc:sldMkLst>
      </pc:sldChg>
      <pc:sldChg chg="modSp mod">
        <pc:chgData name="Paridhi Jagnani" userId="b0eb708c-827d-4fcc-b90f-eaf9a3526691" providerId="ADAL" clId="{BA46A4AF-0FD7-41FA-841F-2606C0A5F994}" dt="2024-09-20T10:44:54.969" v="69" actId="20577"/>
        <pc:sldMkLst>
          <pc:docMk/>
          <pc:sldMk cId="3533170686" sldId="387"/>
        </pc:sldMkLst>
        <pc:graphicFrameChg chg="modGraphic">
          <ac:chgData name="Paridhi Jagnani" userId="b0eb708c-827d-4fcc-b90f-eaf9a3526691" providerId="ADAL" clId="{BA46A4AF-0FD7-41FA-841F-2606C0A5F994}" dt="2024-09-20T10:44:54.969" v="69" actId="20577"/>
          <ac:graphicFrameMkLst>
            <pc:docMk/>
            <pc:sldMk cId="3533170686" sldId="387"/>
            <ac:graphicFrameMk id="6" creationId="{00000000-0000-0000-0000-000000000000}"/>
          </ac:graphicFrameMkLst>
        </pc:graphicFrameChg>
      </pc:sldChg>
      <pc:sldChg chg="addSp modSp mod modCm">
        <pc:chgData name="Paridhi Jagnani" userId="b0eb708c-827d-4fcc-b90f-eaf9a3526691" providerId="ADAL" clId="{BA46A4AF-0FD7-41FA-841F-2606C0A5F994}" dt="2024-09-23T05:11:11.476" v="2092" actId="20577"/>
        <pc:sldMkLst>
          <pc:docMk/>
          <pc:sldMk cId="2013679215" sldId="390"/>
        </pc:sldMkLst>
        <pc:spChg chg="add mod">
          <ac:chgData name="Paridhi Jagnani" userId="b0eb708c-827d-4fcc-b90f-eaf9a3526691" providerId="ADAL" clId="{BA46A4AF-0FD7-41FA-841F-2606C0A5F994}" dt="2024-09-20T16:07:17.016" v="355" actId="114"/>
          <ac:spMkLst>
            <pc:docMk/>
            <pc:sldMk cId="2013679215" sldId="390"/>
            <ac:spMk id="6" creationId="{D8D43FDF-0650-B4EB-8D99-1D2234365039}"/>
          </ac:spMkLst>
        </pc:spChg>
        <pc:spChg chg="mod">
          <ac:chgData name="Paridhi Jagnani" userId="b0eb708c-827d-4fcc-b90f-eaf9a3526691" providerId="ADAL" clId="{BA46A4AF-0FD7-41FA-841F-2606C0A5F994}" dt="2024-09-20T16:08:29.795" v="393" actId="20577"/>
          <ac:spMkLst>
            <pc:docMk/>
            <pc:sldMk cId="2013679215" sldId="390"/>
            <ac:spMk id="17" creationId="{D982F15E-B388-49FC-B839-399A51BF4CCF}"/>
          </ac:spMkLst>
        </pc:spChg>
        <pc:spChg chg="mod">
          <ac:chgData name="Paridhi Jagnani" userId="b0eb708c-827d-4fcc-b90f-eaf9a3526691" providerId="ADAL" clId="{BA46A4AF-0FD7-41FA-841F-2606C0A5F994}" dt="2024-09-23T05:11:11.476" v="2092" actId="20577"/>
          <ac:spMkLst>
            <pc:docMk/>
            <pc:sldMk cId="2013679215" sldId="390"/>
            <ac:spMk id="42" creationId="{4CD16021-3CB6-92A7-74CE-9510D993A2CC}"/>
          </ac:spMkLst>
        </pc:spChg>
        <pc:spChg chg="mod">
          <ac:chgData name="Paridhi Jagnani" userId="b0eb708c-827d-4fcc-b90f-eaf9a3526691" providerId="ADAL" clId="{BA46A4AF-0FD7-41FA-841F-2606C0A5F994}" dt="2024-09-20T10:56:16.774" v="73" actId="20577"/>
          <ac:spMkLst>
            <pc:docMk/>
            <pc:sldMk cId="2013679215" sldId="390"/>
            <ac:spMk id="43" creationId="{2AA4E53B-8A21-013E-A04B-348BB84CF802}"/>
          </ac:spMkLst>
        </pc:spChg>
        <pc:spChg chg="mod">
          <ac:chgData name="Paridhi Jagnani" userId="b0eb708c-827d-4fcc-b90f-eaf9a3526691" providerId="ADAL" clId="{BA46A4AF-0FD7-41FA-841F-2606C0A5F994}" dt="2024-09-20T11:07:12.015" v="126" actId="20577"/>
          <ac:spMkLst>
            <pc:docMk/>
            <pc:sldMk cId="2013679215" sldId="390"/>
            <ac:spMk id="48" creationId="{06CD7D09-6B72-4EB4-998A-0A74D42CC881}"/>
          </ac:spMkLst>
        </pc:spChg>
        <pc:spChg chg="mod">
          <ac:chgData name="Paridhi Jagnani" userId="b0eb708c-827d-4fcc-b90f-eaf9a3526691" providerId="ADAL" clId="{BA46A4AF-0FD7-41FA-841F-2606C0A5F994}" dt="2024-09-20T11:07:36.132" v="132" actId="20577"/>
          <ac:spMkLst>
            <pc:docMk/>
            <pc:sldMk cId="2013679215" sldId="390"/>
            <ac:spMk id="49" creationId="{06CD7D09-6B72-4EB4-998A-0A74D42CC881}"/>
          </ac:spMkLst>
        </pc:spChg>
        <pc:extLst>
          <p:ext xmlns:p="http://schemas.openxmlformats.org/presentationml/2006/main" uri="{D6D511B9-2390-475A-947B-AFAB55BFBCF1}">
            <pc226:cmChg xmlns:pc226="http://schemas.microsoft.com/office/powerpoint/2022/06/main/command" chg="mod">
              <pc226:chgData name="Paridhi Jagnani" userId="b0eb708c-827d-4fcc-b90f-eaf9a3526691" providerId="ADAL" clId="{BA46A4AF-0FD7-41FA-841F-2606C0A5F994}" dt="2024-09-23T05:11:11.476" v="2092" actId="20577"/>
              <pc2:cmMkLst xmlns:pc2="http://schemas.microsoft.com/office/powerpoint/2019/9/main/command">
                <pc:docMk/>
                <pc:sldMk cId="2013679215" sldId="390"/>
                <pc2:cmMk id="{774EF9FB-8097-44A9-B418-F8D37F3A7FAE}"/>
              </pc2:cmMkLst>
            </pc226:cmChg>
          </p:ext>
        </pc:extLst>
      </pc:sldChg>
      <pc:sldChg chg="modSp mod">
        <pc:chgData name="Paridhi Jagnani" userId="b0eb708c-827d-4fcc-b90f-eaf9a3526691" providerId="ADAL" clId="{BA46A4AF-0FD7-41FA-841F-2606C0A5F994}" dt="2024-09-23T07:46:53.047" v="2294" actId="1076"/>
        <pc:sldMkLst>
          <pc:docMk/>
          <pc:sldMk cId="643534178" sldId="391"/>
        </pc:sldMkLst>
        <pc:spChg chg="mod">
          <ac:chgData name="Paridhi Jagnani" userId="b0eb708c-827d-4fcc-b90f-eaf9a3526691" providerId="ADAL" clId="{BA46A4AF-0FD7-41FA-841F-2606C0A5F994}" dt="2024-09-20T16:08:39.453" v="394" actId="20577"/>
          <ac:spMkLst>
            <pc:docMk/>
            <pc:sldMk cId="643534178" sldId="391"/>
            <ac:spMk id="23" creationId="{D982F15E-B388-49FC-B839-399A51BF4CCF}"/>
          </ac:spMkLst>
        </pc:spChg>
        <pc:spChg chg="mod">
          <ac:chgData name="Paridhi Jagnani" userId="b0eb708c-827d-4fcc-b90f-eaf9a3526691" providerId="ADAL" clId="{BA46A4AF-0FD7-41FA-841F-2606C0A5F994}" dt="2024-09-23T07:46:53.047" v="2294" actId="1076"/>
          <ac:spMkLst>
            <pc:docMk/>
            <pc:sldMk cId="643534178" sldId="391"/>
            <ac:spMk id="43" creationId="{16FD9073-FD56-CB83-62BC-E845B3BCA59B}"/>
          </ac:spMkLst>
        </pc:spChg>
        <pc:spChg chg="mod">
          <ac:chgData name="Paridhi Jagnani" userId="b0eb708c-827d-4fcc-b90f-eaf9a3526691" providerId="ADAL" clId="{BA46A4AF-0FD7-41FA-841F-2606C0A5F994}" dt="2024-09-23T07:46:44.271" v="2293" actId="14100"/>
          <ac:spMkLst>
            <pc:docMk/>
            <pc:sldMk cId="643534178" sldId="391"/>
            <ac:spMk id="46" creationId="{E134A58F-1F96-E1DC-4817-CD5B386B66C7}"/>
          </ac:spMkLst>
        </pc:spChg>
        <pc:spChg chg="mod">
          <ac:chgData name="Paridhi Jagnani" userId="b0eb708c-827d-4fcc-b90f-eaf9a3526691" providerId="ADAL" clId="{BA46A4AF-0FD7-41FA-841F-2606C0A5F994}" dt="2024-09-23T07:46:44.271" v="2293" actId="14100"/>
          <ac:spMkLst>
            <pc:docMk/>
            <pc:sldMk cId="643534178" sldId="391"/>
            <ac:spMk id="48" creationId="{9B0D2A30-6F57-D417-7522-732949F7A930}"/>
          </ac:spMkLst>
        </pc:spChg>
        <pc:spChg chg="mod">
          <ac:chgData name="Paridhi Jagnani" userId="b0eb708c-827d-4fcc-b90f-eaf9a3526691" providerId="ADAL" clId="{BA46A4AF-0FD7-41FA-841F-2606C0A5F994}" dt="2024-09-23T07:46:44.271" v="2293" actId="14100"/>
          <ac:spMkLst>
            <pc:docMk/>
            <pc:sldMk cId="643534178" sldId="391"/>
            <ac:spMk id="50" creationId="{17A2FFD3-0542-6E7C-0527-2FDE91AB0517}"/>
          </ac:spMkLst>
        </pc:spChg>
        <pc:grpChg chg="mod">
          <ac:chgData name="Paridhi Jagnani" userId="b0eb708c-827d-4fcc-b90f-eaf9a3526691" providerId="ADAL" clId="{BA46A4AF-0FD7-41FA-841F-2606C0A5F994}" dt="2024-09-23T07:46:44.271" v="2293" actId="14100"/>
          <ac:grpSpMkLst>
            <pc:docMk/>
            <pc:sldMk cId="643534178" sldId="391"/>
            <ac:grpSpMk id="44" creationId="{00000000-0000-0000-0000-000000000000}"/>
          </ac:grpSpMkLst>
        </pc:grpChg>
        <pc:picChg chg="mod">
          <ac:chgData name="Paridhi Jagnani" userId="b0eb708c-827d-4fcc-b90f-eaf9a3526691" providerId="ADAL" clId="{BA46A4AF-0FD7-41FA-841F-2606C0A5F994}" dt="2024-09-23T07:46:44.271" v="2293" actId="14100"/>
          <ac:picMkLst>
            <pc:docMk/>
            <pc:sldMk cId="643534178" sldId="391"/>
            <ac:picMk id="45" creationId="{D25922CE-074C-77DB-89F6-E3351079B773}"/>
          </ac:picMkLst>
        </pc:picChg>
        <pc:picChg chg="mod">
          <ac:chgData name="Paridhi Jagnani" userId="b0eb708c-827d-4fcc-b90f-eaf9a3526691" providerId="ADAL" clId="{BA46A4AF-0FD7-41FA-841F-2606C0A5F994}" dt="2024-09-23T07:46:44.271" v="2293" actId="14100"/>
          <ac:picMkLst>
            <pc:docMk/>
            <pc:sldMk cId="643534178" sldId="391"/>
            <ac:picMk id="47" creationId="{6EEFFE70-D931-2750-73BA-36D42445CA8D}"/>
          </ac:picMkLst>
        </pc:picChg>
        <pc:picChg chg="mod">
          <ac:chgData name="Paridhi Jagnani" userId="b0eb708c-827d-4fcc-b90f-eaf9a3526691" providerId="ADAL" clId="{BA46A4AF-0FD7-41FA-841F-2606C0A5F994}" dt="2024-09-23T07:46:44.271" v="2293" actId="14100"/>
          <ac:picMkLst>
            <pc:docMk/>
            <pc:sldMk cId="643534178" sldId="391"/>
            <ac:picMk id="49" creationId="{6D2D46C4-6C1F-6C43-62D7-DA1845884FE7}"/>
          </ac:picMkLst>
        </pc:picChg>
      </pc:sldChg>
      <pc:sldChg chg="modSp mod modCm">
        <pc:chgData name="Paridhi Jagnani" userId="b0eb708c-827d-4fcc-b90f-eaf9a3526691" providerId="ADAL" clId="{BA46A4AF-0FD7-41FA-841F-2606C0A5F994}" dt="2024-09-23T07:48:11.939" v="2308" actId="20577"/>
        <pc:sldMkLst>
          <pc:docMk/>
          <pc:sldMk cId="1171826117" sldId="395"/>
        </pc:sldMkLst>
        <pc:spChg chg="mod">
          <ac:chgData name="Paridhi Jagnani" userId="b0eb708c-827d-4fcc-b90f-eaf9a3526691" providerId="ADAL" clId="{BA46A4AF-0FD7-41FA-841F-2606C0A5F994}" dt="2024-09-23T07:48:11.939" v="2308" actId="20577"/>
          <ac:spMkLst>
            <pc:docMk/>
            <pc:sldMk cId="1171826117" sldId="395"/>
            <ac:spMk id="2" creationId="{4575EDC8-E728-1DF1-3B45-AF6A85DBA762}"/>
          </ac:spMkLst>
        </pc:spChg>
        <pc:spChg chg="mod">
          <ac:chgData name="Paridhi Jagnani" userId="b0eb708c-827d-4fcc-b90f-eaf9a3526691" providerId="ADAL" clId="{BA46A4AF-0FD7-41FA-841F-2606C0A5F994}" dt="2024-09-21T03:08:39.349" v="442" actId="1076"/>
          <ac:spMkLst>
            <pc:docMk/>
            <pc:sldMk cId="1171826117" sldId="395"/>
            <ac:spMk id="4" creationId="{00000000-0000-0000-0000-000000000000}"/>
          </ac:spMkLst>
        </pc:spChg>
        <pc:spChg chg="mod">
          <ac:chgData name="Paridhi Jagnani" userId="b0eb708c-827d-4fcc-b90f-eaf9a3526691" providerId="ADAL" clId="{BA46A4AF-0FD7-41FA-841F-2606C0A5F994}" dt="2024-09-20T16:08:43.400" v="395" actId="20577"/>
          <ac:spMkLst>
            <pc:docMk/>
            <pc:sldMk cId="1171826117" sldId="395"/>
            <ac:spMk id="6" creationId="{D982F15E-B388-49FC-B839-399A51BF4CCF}"/>
          </ac:spMkLst>
        </pc:spChg>
        <pc:spChg chg="mod">
          <ac:chgData name="Paridhi Jagnani" userId="b0eb708c-827d-4fcc-b90f-eaf9a3526691" providerId="ADAL" clId="{BA46A4AF-0FD7-41FA-841F-2606C0A5F994}" dt="2024-09-23T05:18:03.373" v="2161" actId="1076"/>
          <ac:spMkLst>
            <pc:docMk/>
            <pc:sldMk cId="1171826117" sldId="395"/>
            <ac:spMk id="16" creationId="{F3901287-2373-43C9-86C4-36129A4A349C}"/>
          </ac:spMkLst>
        </pc:spChg>
        <pc:spChg chg="mod">
          <ac:chgData name="Paridhi Jagnani" userId="b0eb708c-827d-4fcc-b90f-eaf9a3526691" providerId="ADAL" clId="{BA46A4AF-0FD7-41FA-841F-2606C0A5F994}" dt="2024-09-23T05:18:08.153" v="2163" actId="14100"/>
          <ac:spMkLst>
            <pc:docMk/>
            <pc:sldMk cId="1171826117" sldId="395"/>
            <ac:spMk id="17" creationId="{E8D4ACEA-37C2-4946-ACAB-01DC19BB9319}"/>
          </ac:spMkLst>
        </pc:spChg>
        <pc:spChg chg="mod">
          <ac:chgData name="Paridhi Jagnani" userId="b0eb708c-827d-4fcc-b90f-eaf9a3526691" providerId="ADAL" clId="{BA46A4AF-0FD7-41FA-841F-2606C0A5F994}" dt="2024-09-21T10:05:44.861" v="1666" actId="14100"/>
          <ac:spMkLst>
            <pc:docMk/>
            <pc:sldMk cId="1171826117" sldId="395"/>
            <ac:spMk id="31" creationId="{449B8CEE-5EAB-4E79-909A-61CD8722D9CD}"/>
          </ac:spMkLst>
        </pc:spChg>
        <pc:grpChg chg="mod">
          <ac:chgData name="Paridhi Jagnani" userId="b0eb708c-827d-4fcc-b90f-eaf9a3526691" providerId="ADAL" clId="{BA46A4AF-0FD7-41FA-841F-2606C0A5F994}" dt="2024-09-21T03:08:48.120" v="444" actId="1076"/>
          <ac:grpSpMkLst>
            <pc:docMk/>
            <pc:sldMk cId="1171826117" sldId="395"/>
            <ac:grpSpMk id="27" creationId="{00000000-0000-0000-0000-000000000000}"/>
          </ac:grpSpMkLst>
        </pc:grpChg>
        <pc:extLst>
          <p:ext xmlns:p="http://schemas.openxmlformats.org/presentationml/2006/main" uri="{D6D511B9-2390-475A-947B-AFAB55BFBCF1}">
            <pc226:cmChg xmlns:pc226="http://schemas.microsoft.com/office/powerpoint/2022/06/main/command" chg="mod">
              <pc226:chgData name="Paridhi Jagnani" userId="b0eb708c-827d-4fcc-b90f-eaf9a3526691" providerId="ADAL" clId="{BA46A4AF-0FD7-41FA-841F-2606C0A5F994}" dt="2024-09-23T05:17:55.874" v="2159"/>
              <pc2:cmMkLst xmlns:pc2="http://schemas.microsoft.com/office/powerpoint/2019/9/main/command">
                <pc:docMk/>
                <pc:sldMk cId="1171826117" sldId="395"/>
                <pc2:cmMk id="{212E428D-D6C8-4355-A54B-32BCD67EBB00}"/>
              </pc2:cmMkLst>
            </pc226:cmChg>
          </p:ext>
        </pc:extLst>
      </pc:sldChg>
      <pc:sldChg chg="modSp mod">
        <pc:chgData name="Paridhi Jagnani" userId="b0eb708c-827d-4fcc-b90f-eaf9a3526691" providerId="ADAL" clId="{BA46A4AF-0FD7-41FA-841F-2606C0A5F994}" dt="2024-09-20T10:41:06.918" v="40"/>
        <pc:sldMkLst>
          <pc:docMk/>
          <pc:sldMk cId="175034336" sldId="408"/>
        </pc:sldMkLst>
        <pc:graphicFrameChg chg="mod">
          <ac:chgData name="Paridhi Jagnani" userId="b0eb708c-827d-4fcc-b90f-eaf9a3526691" providerId="ADAL" clId="{BA46A4AF-0FD7-41FA-841F-2606C0A5F994}" dt="2024-09-20T10:40:53.956" v="38"/>
          <ac:graphicFrameMkLst>
            <pc:docMk/>
            <pc:sldMk cId="175034336" sldId="408"/>
            <ac:graphicFrameMk id="11" creationId="{B589353F-6987-3A5B-BB5D-65998C03A203}"/>
          </ac:graphicFrameMkLst>
        </pc:graphicFrameChg>
        <pc:graphicFrameChg chg="mod">
          <ac:chgData name="Paridhi Jagnani" userId="b0eb708c-827d-4fcc-b90f-eaf9a3526691" providerId="ADAL" clId="{BA46A4AF-0FD7-41FA-841F-2606C0A5F994}" dt="2024-09-20T10:41:06.918" v="40"/>
          <ac:graphicFrameMkLst>
            <pc:docMk/>
            <pc:sldMk cId="175034336" sldId="408"/>
            <ac:graphicFrameMk id="14" creationId="{E0946B87-2255-674A-17D9-08873460595C}"/>
          </ac:graphicFrameMkLst>
        </pc:graphicFrameChg>
      </pc:sldChg>
      <pc:sldChg chg="modSp mod modCm">
        <pc:chgData name="Paridhi Jagnani" userId="b0eb708c-827d-4fcc-b90f-eaf9a3526691" providerId="ADAL" clId="{BA46A4AF-0FD7-41FA-841F-2606C0A5F994}" dt="2024-09-23T08:07:05.946" v="2488" actId="120"/>
        <pc:sldMkLst>
          <pc:docMk/>
          <pc:sldMk cId="1882199876" sldId="410"/>
        </pc:sldMkLst>
        <pc:spChg chg="mod">
          <ac:chgData name="Paridhi Jagnani" userId="b0eb708c-827d-4fcc-b90f-eaf9a3526691" providerId="ADAL" clId="{BA46A4AF-0FD7-41FA-841F-2606C0A5F994}" dt="2024-09-21T10:04:41.500" v="1649" actId="1076"/>
          <ac:spMkLst>
            <pc:docMk/>
            <pc:sldMk cId="1882199876" sldId="410"/>
            <ac:spMk id="8" creationId="{0B359258-8C14-1703-A196-71BC53C86934}"/>
          </ac:spMkLst>
        </pc:spChg>
        <pc:spChg chg="mod">
          <ac:chgData name="Paridhi Jagnani" userId="b0eb708c-827d-4fcc-b90f-eaf9a3526691" providerId="ADAL" clId="{BA46A4AF-0FD7-41FA-841F-2606C0A5F994}" dt="2024-09-23T07:40:09.301" v="2215" actId="20577"/>
          <ac:spMkLst>
            <pc:docMk/>
            <pc:sldMk cId="1882199876" sldId="410"/>
            <ac:spMk id="20" creationId="{F785EBD4-CA29-B2C3-12B1-AEC31DA8B81E}"/>
          </ac:spMkLst>
        </pc:spChg>
        <pc:spChg chg="mod">
          <ac:chgData name="Paridhi Jagnani" userId="b0eb708c-827d-4fcc-b90f-eaf9a3526691" providerId="ADAL" clId="{BA46A4AF-0FD7-41FA-841F-2606C0A5F994}" dt="2024-09-23T08:07:05.946" v="2488" actId="120"/>
          <ac:spMkLst>
            <pc:docMk/>
            <pc:sldMk cId="1882199876" sldId="410"/>
            <ac:spMk id="44" creationId="{00000000-0000-0000-0000-000000000000}"/>
          </ac:spMkLst>
        </pc:spChg>
        <pc:spChg chg="mod">
          <ac:chgData name="Paridhi Jagnani" userId="b0eb708c-827d-4fcc-b90f-eaf9a3526691" providerId="ADAL" clId="{BA46A4AF-0FD7-41FA-841F-2606C0A5F994}" dt="2024-09-20T15:49:40.246" v="236" actId="1076"/>
          <ac:spMkLst>
            <pc:docMk/>
            <pc:sldMk cId="1882199876" sldId="410"/>
            <ac:spMk id="62" creationId="{00000000-0000-0000-0000-000000000000}"/>
          </ac:spMkLst>
        </pc:spChg>
        <pc:spChg chg="mod">
          <ac:chgData name="Paridhi Jagnani" userId="b0eb708c-827d-4fcc-b90f-eaf9a3526691" providerId="ADAL" clId="{BA46A4AF-0FD7-41FA-841F-2606C0A5F994}" dt="2024-09-23T08:06:56.496" v="2484" actId="14100"/>
          <ac:spMkLst>
            <pc:docMk/>
            <pc:sldMk cId="1882199876" sldId="410"/>
            <ac:spMk id="73" creationId="{00000000-0000-0000-0000-000000000000}"/>
          </ac:spMkLst>
        </pc:spChg>
        <pc:spChg chg="mod">
          <ac:chgData name="Paridhi Jagnani" userId="b0eb708c-827d-4fcc-b90f-eaf9a3526691" providerId="ADAL" clId="{BA46A4AF-0FD7-41FA-841F-2606C0A5F994}" dt="2024-09-23T08:06:50.446" v="2482" actId="1076"/>
          <ac:spMkLst>
            <pc:docMk/>
            <pc:sldMk cId="1882199876" sldId="410"/>
            <ac:spMk id="77" creationId="{00000000-0000-0000-0000-000000000000}"/>
          </ac:spMkLst>
        </pc:spChg>
        <pc:extLst>
          <p:ext xmlns:p="http://schemas.openxmlformats.org/presentationml/2006/main" uri="{D6D511B9-2390-475A-947B-AFAB55BFBCF1}">
            <pc226:cmChg xmlns:pc226="http://schemas.microsoft.com/office/powerpoint/2022/06/main/command" chg="mod">
              <pc226:chgData name="Paridhi Jagnani" userId="b0eb708c-827d-4fcc-b90f-eaf9a3526691" providerId="ADAL" clId="{BA46A4AF-0FD7-41FA-841F-2606C0A5F994}" dt="2024-09-23T04:58:13.981" v="1868" actId="20577"/>
              <pc2:cmMkLst xmlns:pc2="http://schemas.microsoft.com/office/powerpoint/2019/9/main/command">
                <pc:docMk/>
                <pc:sldMk cId="1882199876" sldId="410"/>
                <pc2:cmMk id="{56C13364-FBE0-43C6-A93B-A1ED2801953A}"/>
              </pc2:cmMkLst>
            </pc226:cmChg>
          </p:ext>
        </pc:extLst>
      </pc:sldChg>
      <pc:sldChg chg="modSp mod">
        <pc:chgData name="Paridhi Jagnani" userId="b0eb708c-827d-4fcc-b90f-eaf9a3526691" providerId="ADAL" clId="{BA46A4AF-0FD7-41FA-841F-2606C0A5F994}" dt="2024-09-21T03:32:21.347" v="480" actId="20577"/>
        <pc:sldMkLst>
          <pc:docMk/>
          <pc:sldMk cId="3986081679" sldId="413"/>
        </pc:sldMkLst>
        <pc:spChg chg="mod">
          <ac:chgData name="Paridhi Jagnani" userId="b0eb708c-827d-4fcc-b90f-eaf9a3526691" providerId="ADAL" clId="{BA46A4AF-0FD7-41FA-841F-2606C0A5F994}" dt="2024-09-21T03:32:21.347" v="480" actId="20577"/>
          <ac:spMkLst>
            <pc:docMk/>
            <pc:sldMk cId="3986081679" sldId="413"/>
            <ac:spMk id="40" creationId="{00000000-0000-0000-0000-000000000000}"/>
          </ac:spMkLst>
        </pc:spChg>
      </pc:sldChg>
      <pc:sldChg chg="modSp mod">
        <pc:chgData name="Paridhi Jagnani" userId="b0eb708c-827d-4fcc-b90f-eaf9a3526691" providerId="ADAL" clId="{BA46A4AF-0FD7-41FA-841F-2606C0A5F994}" dt="2024-09-20T10:42:41.266" v="56" actId="20577"/>
        <pc:sldMkLst>
          <pc:docMk/>
          <pc:sldMk cId="3915300996" sldId="416"/>
        </pc:sldMkLst>
        <pc:spChg chg="mod">
          <ac:chgData name="Paridhi Jagnani" userId="b0eb708c-827d-4fcc-b90f-eaf9a3526691" providerId="ADAL" clId="{BA46A4AF-0FD7-41FA-841F-2606C0A5F994}" dt="2024-09-20T10:42:22.203" v="42" actId="20577"/>
          <ac:spMkLst>
            <pc:docMk/>
            <pc:sldMk cId="3915300996" sldId="416"/>
            <ac:spMk id="5" creationId="{E4FD9929-DDC0-93D3-ED4F-82C5CCD0A2D5}"/>
          </ac:spMkLst>
        </pc:spChg>
        <pc:spChg chg="mod">
          <ac:chgData name="Paridhi Jagnani" userId="b0eb708c-827d-4fcc-b90f-eaf9a3526691" providerId="ADAL" clId="{BA46A4AF-0FD7-41FA-841F-2606C0A5F994}" dt="2024-09-20T10:42:26.277" v="44" actId="20577"/>
          <ac:spMkLst>
            <pc:docMk/>
            <pc:sldMk cId="3915300996" sldId="416"/>
            <ac:spMk id="6" creationId="{204BCED0-7D8C-37E7-82C2-147D446D6345}"/>
          </ac:spMkLst>
        </pc:spChg>
        <pc:spChg chg="mod">
          <ac:chgData name="Paridhi Jagnani" userId="b0eb708c-827d-4fcc-b90f-eaf9a3526691" providerId="ADAL" clId="{BA46A4AF-0FD7-41FA-841F-2606C0A5F994}" dt="2024-09-20T10:42:30.574" v="48" actId="20577"/>
          <ac:spMkLst>
            <pc:docMk/>
            <pc:sldMk cId="3915300996" sldId="416"/>
            <ac:spMk id="7" creationId="{CE983FE6-4933-0A90-3D31-1EFC7A05C0C3}"/>
          </ac:spMkLst>
        </pc:spChg>
        <pc:spChg chg="mod">
          <ac:chgData name="Paridhi Jagnani" userId="b0eb708c-827d-4fcc-b90f-eaf9a3526691" providerId="ADAL" clId="{BA46A4AF-0FD7-41FA-841F-2606C0A5F994}" dt="2024-09-20T10:42:41.266" v="56" actId="20577"/>
          <ac:spMkLst>
            <pc:docMk/>
            <pc:sldMk cId="3915300996" sldId="416"/>
            <ac:spMk id="10" creationId="{B5271B48-3C05-FF60-6073-D0A2AED36C4E}"/>
          </ac:spMkLst>
        </pc:spChg>
        <pc:spChg chg="mod">
          <ac:chgData name="Paridhi Jagnani" userId="b0eb708c-827d-4fcc-b90f-eaf9a3526691" providerId="ADAL" clId="{BA46A4AF-0FD7-41FA-841F-2606C0A5F994}" dt="2024-09-20T10:42:36.525" v="54" actId="20577"/>
          <ac:spMkLst>
            <pc:docMk/>
            <pc:sldMk cId="3915300996" sldId="416"/>
            <ac:spMk id="12" creationId="{94A6648F-1837-E249-2EB7-230FF54B0896}"/>
          </ac:spMkLst>
        </pc:spChg>
        <pc:spChg chg="mod">
          <ac:chgData name="Paridhi Jagnani" userId="b0eb708c-827d-4fcc-b90f-eaf9a3526691" providerId="ADAL" clId="{BA46A4AF-0FD7-41FA-841F-2606C0A5F994}" dt="2024-09-20T10:42:33.454" v="52" actId="20577"/>
          <ac:spMkLst>
            <pc:docMk/>
            <pc:sldMk cId="3915300996" sldId="416"/>
            <ac:spMk id="14" creationId="{3F32DB9B-7FBF-82FB-8977-019C4AC36AE7}"/>
          </ac:spMkLst>
        </pc:spChg>
      </pc:sldChg>
      <pc:sldChg chg="modSp mod">
        <pc:chgData name="Paridhi Jagnani" userId="b0eb708c-827d-4fcc-b90f-eaf9a3526691" providerId="ADAL" clId="{BA46A4AF-0FD7-41FA-841F-2606C0A5F994}" dt="2024-09-21T10:05:26.316" v="1663" actId="20577"/>
        <pc:sldMkLst>
          <pc:docMk/>
          <pc:sldMk cId="421301746" sldId="417"/>
        </pc:sldMkLst>
        <pc:spChg chg="mod">
          <ac:chgData name="Paridhi Jagnani" userId="b0eb708c-827d-4fcc-b90f-eaf9a3526691" providerId="ADAL" clId="{BA46A4AF-0FD7-41FA-841F-2606C0A5F994}" dt="2024-09-20T12:49:38.019" v="232" actId="113"/>
          <ac:spMkLst>
            <pc:docMk/>
            <pc:sldMk cId="421301746" sldId="417"/>
            <ac:spMk id="18" creationId="{3F0539BA-956F-A190-3D6B-865224211ED9}"/>
          </ac:spMkLst>
        </pc:spChg>
        <pc:spChg chg="mod">
          <ac:chgData name="Paridhi Jagnani" userId="b0eb708c-827d-4fcc-b90f-eaf9a3526691" providerId="ADAL" clId="{BA46A4AF-0FD7-41FA-841F-2606C0A5F994}" dt="2024-09-20T10:43:49.282" v="66" actId="14100"/>
          <ac:spMkLst>
            <pc:docMk/>
            <pc:sldMk cId="421301746" sldId="417"/>
            <ac:spMk id="25" creationId="{00000000-0000-0000-0000-000000000000}"/>
          </ac:spMkLst>
        </pc:spChg>
        <pc:spChg chg="mod">
          <ac:chgData name="Paridhi Jagnani" userId="b0eb708c-827d-4fcc-b90f-eaf9a3526691" providerId="ADAL" clId="{BA46A4AF-0FD7-41FA-841F-2606C0A5F994}" dt="2024-09-20T10:43:53.108" v="67" actId="1076"/>
          <ac:spMkLst>
            <pc:docMk/>
            <pc:sldMk cId="421301746" sldId="417"/>
            <ac:spMk id="26" creationId="{D982F15E-B388-49FC-B839-399A51BF4CCF}"/>
          </ac:spMkLst>
        </pc:spChg>
        <pc:spChg chg="mod">
          <ac:chgData name="Paridhi Jagnani" userId="b0eb708c-827d-4fcc-b90f-eaf9a3526691" providerId="ADAL" clId="{BA46A4AF-0FD7-41FA-841F-2606C0A5F994}" dt="2024-09-20T12:49:48.950" v="233" actId="113"/>
          <ac:spMkLst>
            <pc:docMk/>
            <pc:sldMk cId="421301746" sldId="417"/>
            <ac:spMk id="27" creationId="{C05CBD54-0DF5-ED83-EB89-A10851DC28C9}"/>
          </ac:spMkLst>
        </pc:spChg>
        <pc:spChg chg="mod">
          <ac:chgData name="Paridhi Jagnani" userId="b0eb708c-827d-4fcc-b90f-eaf9a3526691" providerId="ADAL" clId="{BA46A4AF-0FD7-41FA-841F-2606C0A5F994}" dt="2024-09-20T12:49:57.192" v="235" actId="113"/>
          <ac:spMkLst>
            <pc:docMk/>
            <pc:sldMk cId="421301746" sldId="417"/>
            <ac:spMk id="29" creationId="{A5DB5477-1F30-170B-89D5-D7F4D06875B3}"/>
          </ac:spMkLst>
        </pc:spChg>
        <pc:spChg chg="mod">
          <ac:chgData name="Paridhi Jagnani" userId="b0eb708c-827d-4fcc-b90f-eaf9a3526691" providerId="ADAL" clId="{BA46A4AF-0FD7-41FA-841F-2606C0A5F994}" dt="2024-09-21T10:05:26.316" v="1663" actId="20577"/>
          <ac:spMkLst>
            <pc:docMk/>
            <pc:sldMk cId="421301746" sldId="417"/>
            <ac:spMk id="30" creationId="{08A1E6B5-A8CD-A046-ED80-A65FCAA9B7DA}"/>
          </ac:spMkLst>
        </pc:spChg>
      </pc:sldChg>
      <pc:sldChg chg="modSp mod">
        <pc:chgData name="Paridhi Jagnani" userId="b0eb708c-827d-4fcc-b90f-eaf9a3526691" providerId="ADAL" clId="{BA46A4AF-0FD7-41FA-841F-2606C0A5F994}" dt="2024-09-23T08:06:09.959" v="2480" actId="1076"/>
        <pc:sldMkLst>
          <pc:docMk/>
          <pc:sldMk cId="3981618773" sldId="4424"/>
        </pc:sldMkLst>
        <pc:spChg chg="mod">
          <ac:chgData name="Paridhi Jagnani" userId="b0eb708c-827d-4fcc-b90f-eaf9a3526691" providerId="ADAL" clId="{BA46A4AF-0FD7-41FA-841F-2606C0A5F994}" dt="2024-09-23T08:05:58.329" v="2475" actId="1076"/>
          <ac:spMkLst>
            <pc:docMk/>
            <pc:sldMk cId="3981618773" sldId="4424"/>
            <ac:spMk id="50" creationId="{EE0828F6-30C5-56E4-87A7-62E5358364CB}"/>
          </ac:spMkLst>
        </pc:spChg>
        <pc:spChg chg="mod">
          <ac:chgData name="Paridhi Jagnani" userId="b0eb708c-827d-4fcc-b90f-eaf9a3526691" providerId="ADAL" clId="{BA46A4AF-0FD7-41FA-841F-2606C0A5F994}" dt="2024-09-23T08:06:04.022" v="2478" actId="123"/>
          <ac:spMkLst>
            <pc:docMk/>
            <pc:sldMk cId="3981618773" sldId="4424"/>
            <ac:spMk id="51" creationId="{C94B9BB2-76A7-ABCC-FD11-55B1A76495DD}"/>
          </ac:spMkLst>
        </pc:spChg>
        <pc:spChg chg="mod">
          <ac:chgData name="Paridhi Jagnani" userId="b0eb708c-827d-4fcc-b90f-eaf9a3526691" providerId="ADAL" clId="{BA46A4AF-0FD7-41FA-841F-2606C0A5F994}" dt="2024-09-23T07:49:59.379" v="2340" actId="20577"/>
          <ac:spMkLst>
            <pc:docMk/>
            <pc:sldMk cId="3981618773" sldId="4424"/>
            <ac:spMk id="59" creationId="{C49F5F05-A74F-D89B-3A3B-AB9898F42FA2}"/>
          </ac:spMkLst>
        </pc:spChg>
        <pc:spChg chg="mod">
          <ac:chgData name="Paridhi Jagnani" userId="b0eb708c-827d-4fcc-b90f-eaf9a3526691" providerId="ADAL" clId="{BA46A4AF-0FD7-41FA-841F-2606C0A5F994}" dt="2024-09-23T07:49:20.689" v="2324" actId="1076"/>
          <ac:spMkLst>
            <pc:docMk/>
            <pc:sldMk cId="3981618773" sldId="4424"/>
            <ac:spMk id="63" creationId="{5B275C04-E11C-F2A1-FBE9-588B533F72EB}"/>
          </ac:spMkLst>
        </pc:spChg>
        <pc:spChg chg="mod">
          <ac:chgData name="Paridhi Jagnani" userId="b0eb708c-827d-4fcc-b90f-eaf9a3526691" providerId="ADAL" clId="{BA46A4AF-0FD7-41FA-841F-2606C0A5F994}" dt="2024-09-23T07:49:24.345" v="2325" actId="1076"/>
          <ac:spMkLst>
            <pc:docMk/>
            <pc:sldMk cId="3981618773" sldId="4424"/>
            <ac:spMk id="64" creationId="{059C21C5-70A2-F816-A1E8-CBB56A02CD3D}"/>
          </ac:spMkLst>
        </pc:spChg>
        <pc:spChg chg="mod">
          <ac:chgData name="Paridhi Jagnani" userId="b0eb708c-827d-4fcc-b90f-eaf9a3526691" providerId="ADAL" clId="{BA46A4AF-0FD7-41FA-841F-2606C0A5F994}" dt="2024-09-23T08:06:09.959" v="2480" actId="1076"/>
          <ac:spMkLst>
            <pc:docMk/>
            <pc:sldMk cId="3981618773" sldId="4424"/>
            <ac:spMk id="71" creationId="{B63DF5BC-6E9A-BAA0-A71D-0240F929C76E}"/>
          </ac:spMkLst>
        </pc:spChg>
        <pc:spChg chg="mod">
          <ac:chgData name="Paridhi Jagnani" userId="b0eb708c-827d-4fcc-b90f-eaf9a3526691" providerId="ADAL" clId="{BA46A4AF-0FD7-41FA-841F-2606C0A5F994}" dt="2024-09-23T07:50:12.667" v="2344" actId="20577"/>
          <ac:spMkLst>
            <pc:docMk/>
            <pc:sldMk cId="3981618773" sldId="4424"/>
            <ac:spMk id="72" creationId="{73554602-719E-8C58-0BA1-0BED71438AB6}"/>
          </ac:spMkLst>
        </pc:spChg>
        <pc:spChg chg="mod">
          <ac:chgData name="Paridhi Jagnani" userId="b0eb708c-827d-4fcc-b90f-eaf9a3526691" providerId="ADAL" clId="{BA46A4AF-0FD7-41FA-841F-2606C0A5F994}" dt="2024-09-23T08:06:07.566" v="2479" actId="1076"/>
          <ac:spMkLst>
            <pc:docMk/>
            <pc:sldMk cId="3981618773" sldId="4424"/>
            <ac:spMk id="79" creationId="{1AD22504-0773-66A0-DF3A-DC42EC8A72EA}"/>
          </ac:spMkLst>
        </pc:spChg>
      </pc:sldChg>
      <pc:sldChg chg="modSp mod">
        <pc:chgData name="Paridhi Jagnani" userId="b0eb708c-827d-4fcc-b90f-eaf9a3526691" providerId="ADAL" clId="{BA46A4AF-0FD7-41FA-841F-2606C0A5F994}" dt="2024-09-21T10:06:12.537" v="1668" actId="20577"/>
        <pc:sldMkLst>
          <pc:docMk/>
          <pc:sldMk cId="140268278" sldId="4428"/>
        </pc:sldMkLst>
        <pc:graphicFrameChg chg="modGraphic">
          <ac:chgData name="Paridhi Jagnani" userId="b0eb708c-827d-4fcc-b90f-eaf9a3526691" providerId="ADAL" clId="{BA46A4AF-0FD7-41FA-841F-2606C0A5F994}" dt="2024-09-21T10:06:12.537" v="1668" actId="20577"/>
          <ac:graphicFrameMkLst>
            <pc:docMk/>
            <pc:sldMk cId="140268278" sldId="4428"/>
            <ac:graphicFrameMk id="6" creationId="{F729F7D4-CD85-84C2-4939-82447DB2E121}"/>
          </ac:graphicFrameMkLst>
        </pc:graphicFrameChg>
      </pc:sldChg>
      <pc:sldChg chg="addSp delSp modSp mod modCm">
        <pc:chgData name="Paridhi Jagnani" userId="b0eb708c-827d-4fcc-b90f-eaf9a3526691" providerId="ADAL" clId="{BA46A4AF-0FD7-41FA-841F-2606C0A5F994}" dt="2024-09-23T07:52:03.225" v="2374" actId="20577"/>
        <pc:sldMkLst>
          <pc:docMk/>
          <pc:sldMk cId="3980440694" sldId="4430"/>
        </pc:sldMkLst>
        <pc:spChg chg="mod">
          <ac:chgData name="Paridhi Jagnani" userId="b0eb708c-827d-4fcc-b90f-eaf9a3526691" providerId="ADAL" clId="{BA46A4AF-0FD7-41FA-841F-2606C0A5F994}" dt="2024-09-21T08:26:46.167" v="1384" actId="1076"/>
          <ac:spMkLst>
            <pc:docMk/>
            <pc:sldMk cId="3980440694" sldId="4430"/>
            <ac:spMk id="5" creationId="{893FC986-444F-ED75-6B15-92E7518B2410}"/>
          </ac:spMkLst>
        </pc:spChg>
        <pc:spChg chg="del">
          <ac:chgData name="Paridhi Jagnani" userId="b0eb708c-827d-4fcc-b90f-eaf9a3526691" providerId="ADAL" clId="{BA46A4AF-0FD7-41FA-841F-2606C0A5F994}" dt="2024-09-21T08:23:05.770" v="1338" actId="478"/>
          <ac:spMkLst>
            <pc:docMk/>
            <pc:sldMk cId="3980440694" sldId="4430"/>
            <ac:spMk id="7" creationId="{4FD8AF0E-D36F-B45D-68C3-75746E2AD526}"/>
          </ac:spMkLst>
        </pc:spChg>
        <pc:spChg chg="del">
          <ac:chgData name="Paridhi Jagnani" userId="b0eb708c-827d-4fcc-b90f-eaf9a3526691" providerId="ADAL" clId="{BA46A4AF-0FD7-41FA-841F-2606C0A5F994}" dt="2024-09-21T08:23:10.334" v="1340" actId="478"/>
          <ac:spMkLst>
            <pc:docMk/>
            <pc:sldMk cId="3980440694" sldId="4430"/>
            <ac:spMk id="8" creationId="{4591BB67-D42A-64B7-BF8D-B0A199E54A34}"/>
          </ac:spMkLst>
        </pc:spChg>
        <pc:spChg chg="del">
          <ac:chgData name="Paridhi Jagnani" userId="b0eb708c-827d-4fcc-b90f-eaf9a3526691" providerId="ADAL" clId="{BA46A4AF-0FD7-41FA-841F-2606C0A5F994}" dt="2024-09-21T08:23:05.770" v="1338" actId="478"/>
          <ac:spMkLst>
            <pc:docMk/>
            <pc:sldMk cId="3980440694" sldId="4430"/>
            <ac:spMk id="9" creationId="{92BC56D9-ED91-D408-1079-E116376D7542}"/>
          </ac:spMkLst>
        </pc:spChg>
        <pc:spChg chg="del">
          <ac:chgData name="Paridhi Jagnani" userId="b0eb708c-827d-4fcc-b90f-eaf9a3526691" providerId="ADAL" clId="{BA46A4AF-0FD7-41FA-841F-2606C0A5F994}" dt="2024-09-21T08:23:10.334" v="1340" actId="478"/>
          <ac:spMkLst>
            <pc:docMk/>
            <pc:sldMk cId="3980440694" sldId="4430"/>
            <ac:spMk id="10" creationId="{ED8F3DA9-A3B0-85BA-8BB2-8BA727C50E12}"/>
          </ac:spMkLst>
        </pc:spChg>
        <pc:spChg chg="mod">
          <ac:chgData name="Paridhi Jagnani" userId="b0eb708c-827d-4fcc-b90f-eaf9a3526691" providerId="ADAL" clId="{BA46A4AF-0FD7-41FA-841F-2606C0A5F994}" dt="2024-09-21T08:26:46.167" v="1384" actId="1076"/>
          <ac:spMkLst>
            <pc:docMk/>
            <pc:sldMk cId="3980440694" sldId="4430"/>
            <ac:spMk id="11" creationId="{8D8AE832-A1FD-EFDF-C024-61E1C8955A01}"/>
          </ac:spMkLst>
        </pc:spChg>
        <pc:spChg chg="del">
          <ac:chgData name="Paridhi Jagnani" userId="b0eb708c-827d-4fcc-b90f-eaf9a3526691" providerId="ADAL" clId="{BA46A4AF-0FD7-41FA-841F-2606C0A5F994}" dt="2024-09-21T08:23:05.770" v="1338" actId="478"/>
          <ac:spMkLst>
            <pc:docMk/>
            <pc:sldMk cId="3980440694" sldId="4430"/>
            <ac:spMk id="12" creationId="{57ABE24D-D2B2-7198-4A36-0C719AD2FB4B}"/>
          </ac:spMkLst>
        </pc:spChg>
        <pc:spChg chg="del">
          <ac:chgData name="Paridhi Jagnani" userId="b0eb708c-827d-4fcc-b90f-eaf9a3526691" providerId="ADAL" clId="{BA46A4AF-0FD7-41FA-841F-2606C0A5F994}" dt="2024-09-21T08:23:11.215" v="1341" actId="478"/>
          <ac:spMkLst>
            <pc:docMk/>
            <pc:sldMk cId="3980440694" sldId="4430"/>
            <ac:spMk id="13" creationId="{9C5D8F70-EAB8-5A25-26C5-E82EE74FC759}"/>
          </ac:spMkLst>
        </pc:spChg>
        <pc:spChg chg="del">
          <ac:chgData name="Paridhi Jagnani" userId="b0eb708c-827d-4fcc-b90f-eaf9a3526691" providerId="ADAL" clId="{BA46A4AF-0FD7-41FA-841F-2606C0A5F994}" dt="2024-09-21T08:23:05.770" v="1338" actId="478"/>
          <ac:spMkLst>
            <pc:docMk/>
            <pc:sldMk cId="3980440694" sldId="4430"/>
            <ac:spMk id="14" creationId="{FFB4B01F-A8D6-F503-5149-91BBE6C2E91D}"/>
          </ac:spMkLst>
        </pc:spChg>
        <pc:spChg chg="mod">
          <ac:chgData name="Paridhi Jagnani" userId="b0eb708c-827d-4fcc-b90f-eaf9a3526691" providerId="ADAL" clId="{BA46A4AF-0FD7-41FA-841F-2606C0A5F994}" dt="2024-09-21T08:26:46.167" v="1384" actId="1076"/>
          <ac:spMkLst>
            <pc:docMk/>
            <pc:sldMk cId="3980440694" sldId="4430"/>
            <ac:spMk id="15" creationId="{06E7382E-E4DF-AA3E-A8BD-C10D0B47A179}"/>
          </ac:spMkLst>
        </pc:spChg>
        <pc:spChg chg="mod">
          <ac:chgData name="Paridhi Jagnani" userId="b0eb708c-827d-4fcc-b90f-eaf9a3526691" providerId="ADAL" clId="{BA46A4AF-0FD7-41FA-841F-2606C0A5F994}" dt="2024-09-21T08:26:46.167" v="1384" actId="1076"/>
          <ac:spMkLst>
            <pc:docMk/>
            <pc:sldMk cId="3980440694" sldId="4430"/>
            <ac:spMk id="16" creationId="{7148FF86-62BE-36D6-6F0E-948879B29FD3}"/>
          </ac:spMkLst>
        </pc:spChg>
        <pc:spChg chg="mod">
          <ac:chgData name="Paridhi Jagnani" userId="b0eb708c-827d-4fcc-b90f-eaf9a3526691" providerId="ADAL" clId="{BA46A4AF-0FD7-41FA-841F-2606C0A5F994}" dt="2024-09-21T08:26:46.167" v="1384" actId="1076"/>
          <ac:spMkLst>
            <pc:docMk/>
            <pc:sldMk cId="3980440694" sldId="4430"/>
            <ac:spMk id="17" creationId="{B2A9EE64-7D81-83E1-10B2-B67E361FCDB6}"/>
          </ac:spMkLst>
        </pc:spChg>
        <pc:spChg chg="del">
          <ac:chgData name="Paridhi Jagnani" userId="b0eb708c-827d-4fcc-b90f-eaf9a3526691" providerId="ADAL" clId="{BA46A4AF-0FD7-41FA-841F-2606C0A5F994}" dt="2024-09-21T08:23:05.770" v="1338" actId="478"/>
          <ac:spMkLst>
            <pc:docMk/>
            <pc:sldMk cId="3980440694" sldId="4430"/>
            <ac:spMk id="21" creationId="{BCAA5196-5766-DAA1-2844-056D776E614A}"/>
          </ac:spMkLst>
        </pc:spChg>
        <pc:spChg chg="mod">
          <ac:chgData name="Paridhi Jagnani" userId="b0eb708c-827d-4fcc-b90f-eaf9a3526691" providerId="ADAL" clId="{BA46A4AF-0FD7-41FA-841F-2606C0A5F994}" dt="2024-09-21T08:26:46.167" v="1384" actId="1076"/>
          <ac:spMkLst>
            <pc:docMk/>
            <pc:sldMk cId="3980440694" sldId="4430"/>
            <ac:spMk id="22" creationId="{1E7F797E-9DC8-0DE6-4A50-588246A79331}"/>
          </ac:spMkLst>
        </pc:spChg>
        <pc:spChg chg="mod">
          <ac:chgData name="Paridhi Jagnani" userId="b0eb708c-827d-4fcc-b90f-eaf9a3526691" providerId="ADAL" clId="{BA46A4AF-0FD7-41FA-841F-2606C0A5F994}" dt="2024-09-21T08:26:46.167" v="1384" actId="1076"/>
          <ac:spMkLst>
            <pc:docMk/>
            <pc:sldMk cId="3980440694" sldId="4430"/>
            <ac:spMk id="23" creationId="{3CFA8238-B506-3E42-3B3A-6232995350E4}"/>
          </ac:spMkLst>
        </pc:spChg>
        <pc:spChg chg="mod">
          <ac:chgData name="Paridhi Jagnani" userId="b0eb708c-827d-4fcc-b90f-eaf9a3526691" providerId="ADAL" clId="{BA46A4AF-0FD7-41FA-841F-2606C0A5F994}" dt="2024-09-21T08:26:46.167" v="1384" actId="1076"/>
          <ac:spMkLst>
            <pc:docMk/>
            <pc:sldMk cId="3980440694" sldId="4430"/>
            <ac:spMk id="24" creationId="{E4441D18-0BB3-4403-2B9A-CB967702A9F6}"/>
          </ac:spMkLst>
        </pc:spChg>
        <pc:spChg chg="mod">
          <ac:chgData name="Paridhi Jagnani" userId="b0eb708c-827d-4fcc-b90f-eaf9a3526691" providerId="ADAL" clId="{BA46A4AF-0FD7-41FA-841F-2606C0A5F994}" dt="2024-09-23T05:15:11.112" v="2148" actId="14100"/>
          <ac:spMkLst>
            <pc:docMk/>
            <pc:sldMk cId="3980440694" sldId="4430"/>
            <ac:spMk id="25" creationId="{00000000-0000-0000-0000-000000000000}"/>
          </ac:spMkLst>
        </pc:spChg>
        <pc:spChg chg="mod">
          <ac:chgData name="Paridhi Jagnani" userId="b0eb708c-827d-4fcc-b90f-eaf9a3526691" providerId="ADAL" clId="{BA46A4AF-0FD7-41FA-841F-2606C0A5F994}" dt="2024-09-21T10:04:24.313" v="1643" actId="20577"/>
          <ac:spMkLst>
            <pc:docMk/>
            <pc:sldMk cId="3980440694" sldId="4430"/>
            <ac:spMk id="26" creationId="{D982F15E-B388-49FC-B839-399A51BF4CCF}"/>
          </ac:spMkLst>
        </pc:spChg>
        <pc:spChg chg="mod">
          <ac:chgData name="Paridhi Jagnani" userId="b0eb708c-827d-4fcc-b90f-eaf9a3526691" providerId="ADAL" clId="{BA46A4AF-0FD7-41FA-841F-2606C0A5F994}" dt="2024-09-21T08:26:46.167" v="1384" actId="1076"/>
          <ac:spMkLst>
            <pc:docMk/>
            <pc:sldMk cId="3980440694" sldId="4430"/>
            <ac:spMk id="27" creationId="{41428BA2-5DF3-562E-FBA8-A20EF32277BD}"/>
          </ac:spMkLst>
        </pc:spChg>
        <pc:spChg chg="mod">
          <ac:chgData name="Paridhi Jagnani" userId="b0eb708c-827d-4fcc-b90f-eaf9a3526691" providerId="ADAL" clId="{BA46A4AF-0FD7-41FA-841F-2606C0A5F994}" dt="2024-09-21T08:26:46.167" v="1384" actId="1076"/>
          <ac:spMkLst>
            <pc:docMk/>
            <pc:sldMk cId="3980440694" sldId="4430"/>
            <ac:spMk id="28" creationId="{66D4F2E2-BEE4-7CB0-745F-507DA5849217}"/>
          </ac:spMkLst>
        </pc:spChg>
        <pc:spChg chg="mod">
          <ac:chgData name="Paridhi Jagnani" userId="b0eb708c-827d-4fcc-b90f-eaf9a3526691" providerId="ADAL" clId="{BA46A4AF-0FD7-41FA-841F-2606C0A5F994}" dt="2024-09-21T08:26:46.167" v="1384" actId="1076"/>
          <ac:spMkLst>
            <pc:docMk/>
            <pc:sldMk cId="3980440694" sldId="4430"/>
            <ac:spMk id="31" creationId="{5D49FE8F-2762-0867-AB8F-CE525C26427C}"/>
          </ac:spMkLst>
        </pc:spChg>
        <pc:spChg chg="mod">
          <ac:chgData name="Paridhi Jagnani" userId="b0eb708c-827d-4fcc-b90f-eaf9a3526691" providerId="ADAL" clId="{BA46A4AF-0FD7-41FA-841F-2606C0A5F994}" dt="2024-09-23T07:51:54.694" v="2370" actId="20577"/>
          <ac:spMkLst>
            <pc:docMk/>
            <pc:sldMk cId="3980440694" sldId="4430"/>
            <ac:spMk id="32" creationId="{77682E61-F0A9-636F-0EC3-307284E1EFA7}"/>
          </ac:spMkLst>
        </pc:spChg>
        <pc:spChg chg="del">
          <ac:chgData name="Paridhi Jagnani" userId="b0eb708c-827d-4fcc-b90f-eaf9a3526691" providerId="ADAL" clId="{BA46A4AF-0FD7-41FA-841F-2606C0A5F994}" dt="2024-09-21T08:23:05.770" v="1338" actId="478"/>
          <ac:spMkLst>
            <pc:docMk/>
            <pc:sldMk cId="3980440694" sldId="4430"/>
            <ac:spMk id="34" creationId="{8BB26FF9-0D3F-EB98-EA8C-64680EBFD6F8}"/>
          </ac:spMkLst>
        </pc:spChg>
        <pc:spChg chg="mod">
          <ac:chgData name="Paridhi Jagnani" userId="b0eb708c-827d-4fcc-b90f-eaf9a3526691" providerId="ADAL" clId="{BA46A4AF-0FD7-41FA-841F-2606C0A5F994}" dt="2024-09-21T10:04:28.990" v="1645" actId="20577"/>
          <ac:spMkLst>
            <pc:docMk/>
            <pc:sldMk cId="3980440694" sldId="4430"/>
            <ac:spMk id="35" creationId="{28A3594C-C3D4-1B2B-EF8B-011E522695F1}"/>
          </ac:spMkLst>
        </pc:spChg>
        <pc:spChg chg="mod">
          <ac:chgData name="Paridhi Jagnani" userId="b0eb708c-827d-4fcc-b90f-eaf9a3526691" providerId="ADAL" clId="{BA46A4AF-0FD7-41FA-841F-2606C0A5F994}" dt="2024-09-21T08:26:46.167" v="1384" actId="1076"/>
          <ac:spMkLst>
            <pc:docMk/>
            <pc:sldMk cId="3980440694" sldId="4430"/>
            <ac:spMk id="36" creationId="{CDF802EC-CC5D-CD0F-F14D-782C5A881F5A}"/>
          </ac:spMkLst>
        </pc:spChg>
        <pc:spChg chg="mod">
          <ac:chgData name="Paridhi Jagnani" userId="b0eb708c-827d-4fcc-b90f-eaf9a3526691" providerId="ADAL" clId="{BA46A4AF-0FD7-41FA-841F-2606C0A5F994}" dt="2024-09-21T08:26:46.167" v="1384" actId="1076"/>
          <ac:spMkLst>
            <pc:docMk/>
            <pc:sldMk cId="3980440694" sldId="4430"/>
            <ac:spMk id="37" creationId="{2343133F-FBA3-B5EB-1E40-F6A8BE18C802}"/>
          </ac:spMkLst>
        </pc:spChg>
        <pc:spChg chg="mod">
          <ac:chgData name="Paridhi Jagnani" userId="b0eb708c-827d-4fcc-b90f-eaf9a3526691" providerId="ADAL" clId="{BA46A4AF-0FD7-41FA-841F-2606C0A5F994}" dt="2024-09-21T08:26:46.167" v="1384" actId="1076"/>
          <ac:spMkLst>
            <pc:docMk/>
            <pc:sldMk cId="3980440694" sldId="4430"/>
            <ac:spMk id="38" creationId="{8CABC71E-223B-6EAE-5143-4E887B8EEACA}"/>
          </ac:spMkLst>
        </pc:spChg>
        <pc:spChg chg="mod">
          <ac:chgData name="Paridhi Jagnani" userId="b0eb708c-827d-4fcc-b90f-eaf9a3526691" providerId="ADAL" clId="{BA46A4AF-0FD7-41FA-841F-2606C0A5F994}" dt="2024-09-21T08:26:46.167" v="1384" actId="1076"/>
          <ac:spMkLst>
            <pc:docMk/>
            <pc:sldMk cId="3980440694" sldId="4430"/>
            <ac:spMk id="40" creationId="{FAB3C743-8A05-ADF6-883C-04D49E9333EE}"/>
          </ac:spMkLst>
        </pc:spChg>
        <pc:spChg chg="mod">
          <ac:chgData name="Paridhi Jagnani" userId="b0eb708c-827d-4fcc-b90f-eaf9a3526691" providerId="ADAL" clId="{BA46A4AF-0FD7-41FA-841F-2606C0A5F994}" dt="2024-09-21T08:26:46.167" v="1384" actId="1076"/>
          <ac:spMkLst>
            <pc:docMk/>
            <pc:sldMk cId="3980440694" sldId="4430"/>
            <ac:spMk id="41" creationId="{35138118-0775-676D-FAD2-1E6C0D00ADD5}"/>
          </ac:spMkLst>
        </pc:spChg>
        <pc:spChg chg="del">
          <ac:chgData name="Paridhi Jagnani" userId="b0eb708c-827d-4fcc-b90f-eaf9a3526691" providerId="ADAL" clId="{BA46A4AF-0FD7-41FA-841F-2606C0A5F994}" dt="2024-09-21T08:23:05.770" v="1338" actId="478"/>
          <ac:spMkLst>
            <pc:docMk/>
            <pc:sldMk cId="3980440694" sldId="4430"/>
            <ac:spMk id="44" creationId="{179E2B85-BFA6-82E9-98BA-218FD07734CC}"/>
          </ac:spMkLst>
        </pc:spChg>
        <pc:spChg chg="del">
          <ac:chgData name="Paridhi Jagnani" userId="b0eb708c-827d-4fcc-b90f-eaf9a3526691" providerId="ADAL" clId="{BA46A4AF-0FD7-41FA-841F-2606C0A5F994}" dt="2024-09-21T08:23:05.770" v="1338" actId="478"/>
          <ac:spMkLst>
            <pc:docMk/>
            <pc:sldMk cId="3980440694" sldId="4430"/>
            <ac:spMk id="45" creationId="{F0446E36-578D-745A-58E4-1923B432932C}"/>
          </ac:spMkLst>
        </pc:spChg>
        <pc:spChg chg="del">
          <ac:chgData name="Paridhi Jagnani" userId="b0eb708c-827d-4fcc-b90f-eaf9a3526691" providerId="ADAL" clId="{BA46A4AF-0FD7-41FA-841F-2606C0A5F994}" dt="2024-09-21T08:23:05.770" v="1338" actId="478"/>
          <ac:spMkLst>
            <pc:docMk/>
            <pc:sldMk cId="3980440694" sldId="4430"/>
            <ac:spMk id="46" creationId="{CB5700EE-1F4C-CDEC-DADF-9791E5BFE549}"/>
          </ac:spMkLst>
        </pc:spChg>
        <pc:spChg chg="del">
          <ac:chgData name="Paridhi Jagnani" userId="b0eb708c-827d-4fcc-b90f-eaf9a3526691" providerId="ADAL" clId="{BA46A4AF-0FD7-41FA-841F-2606C0A5F994}" dt="2024-09-21T08:23:05.770" v="1338" actId="478"/>
          <ac:spMkLst>
            <pc:docMk/>
            <pc:sldMk cId="3980440694" sldId="4430"/>
            <ac:spMk id="47" creationId="{65A84C35-C78B-5272-CD13-3297E3AD052B}"/>
          </ac:spMkLst>
        </pc:spChg>
        <pc:spChg chg="del">
          <ac:chgData name="Paridhi Jagnani" userId="b0eb708c-827d-4fcc-b90f-eaf9a3526691" providerId="ADAL" clId="{BA46A4AF-0FD7-41FA-841F-2606C0A5F994}" dt="2024-09-21T08:23:05.770" v="1338" actId="478"/>
          <ac:spMkLst>
            <pc:docMk/>
            <pc:sldMk cId="3980440694" sldId="4430"/>
            <ac:spMk id="48" creationId="{95486E80-5441-3CEC-D6B9-2508FF02EE3F}"/>
          </ac:spMkLst>
        </pc:spChg>
        <pc:spChg chg="del">
          <ac:chgData name="Paridhi Jagnani" userId="b0eb708c-827d-4fcc-b90f-eaf9a3526691" providerId="ADAL" clId="{BA46A4AF-0FD7-41FA-841F-2606C0A5F994}" dt="2024-09-21T08:23:05.770" v="1338" actId="478"/>
          <ac:spMkLst>
            <pc:docMk/>
            <pc:sldMk cId="3980440694" sldId="4430"/>
            <ac:spMk id="49" creationId="{B2A25143-E787-E662-FC43-6826CDFEF0BA}"/>
          </ac:spMkLst>
        </pc:spChg>
        <pc:spChg chg="mod">
          <ac:chgData name="Paridhi Jagnani" userId="b0eb708c-827d-4fcc-b90f-eaf9a3526691" providerId="ADAL" clId="{BA46A4AF-0FD7-41FA-841F-2606C0A5F994}" dt="2024-09-21T08:26:46.167" v="1384" actId="1076"/>
          <ac:spMkLst>
            <pc:docMk/>
            <pc:sldMk cId="3980440694" sldId="4430"/>
            <ac:spMk id="50" creationId="{F8D3A96B-8536-0D3E-3E89-5C33B6A577B9}"/>
          </ac:spMkLst>
        </pc:spChg>
        <pc:spChg chg="mod">
          <ac:chgData name="Paridhi Jagnani" userId="b0eb708c-827d-4fcc-b90f-eaf9a3526691" providerId="ADAL" clId="{BA46A4AF-0FD7-41FA-841F-2606C0A5F994}" dt="2024-09-21T08:26:46.167" v="1384" actId="1076"/>
          <ac:spMkLst>
            <pc:docMk/>
            <pc:sldMk cId="3980440694" sldId="4430"/>
            <ac:spMk id="51" creationId="{19C84BBF-AF48-164C-0893-4C80D96C6178}"/>
          </ac:spMkLst>
        </pc:spChg>
        <pc:spChg chg="mod">
          <ac:chgData name="Paridhi Jagnani" userId="b0eb708c-827d-4fcc-b90f-eaf9a3526691" providerId="ADAL" clId="{BA46A4AF-0FD7-41FA-841F-2606C0A5F994}" dt="2024-09-23T07:52:03.225" v="2374" actId="20577"/>
          <ac:spMkLst>
            <pc:docMk/>
            <pc:sldMk cId="3980440694" sldId="4430"/>
            <ac:spMk id="52" creationId="{C9540F31-11AD-6182-A5B0-19513B6B4529}"/>
          </ac:spMkLst>
        </pc:spChg>
        <pc:spChg chg="mod">
          <ac:chgData name="Paridhi Jagnani" userId="b0eb708c-827d-4fcc-b90f-eaf9a3526691" providerId="ADAL" clId="{BA46A4AF-0FD7-41FA-841F-2606C0A5F994}" dt="2024-09-21T08:26:46.167" v="1384" actId="1076"/>
          <ac:spMkLst>
            <pc:docMk/>
            <pc:sldMk cId="3980440694" sldId="4430"/>
            <ac:spMk id="53" creationId="{B3917AF2-F76E-BC26-DF0D-1705E6BC2C7A}"/>
          </ac:spMkLst>
        </pc:spChg>
        <pc:spChg chg="del">
          <ac:chgData name="Paridhi Jagnani" userId="b0eb708c-827d-4fcc-b90f-eaf9a3526691" providerId="ADAL" clId="{BA46A4AF-0FD7-41FA-841F-2606C0A5F994}" dt="2024-09-21T08:23:05.770" v="1338" actId="478"/>
          <ac:spMkLst>
            <pc:docMk/>
            <pc:sldMk cId="3980440694" sldId="4430"/>
            <ac:spMk id="57" creationId="{0515C69B-3F3D-E403-E13F-48714647E9C6}"/>
          </ac:spMkLst>
        </pc:spChg>
        <pc:spChg chg="mod">
          <ac:chgData name="Paridhi Jagnani" userId="b0eb708c-827d-4fcc-b90f-eaf9a3526691" providerId="ADAL" clId="{BA46A4AF-0FD7-41FA-841F-2606C0A5F994}" dt="2024-09-21T08:26:46.167" v="1384" actId="1076"/>
          <ac:spMkLst>
            <pc:docMk/>
            <pc:sldMk cId="3980440694" sldId="4430"/>
            <ac:spMk id="58" creationId="{EAE2AA55-2AC5-B403-CCAD-BD1359B29FF1}"/>
          </ac:spMkLst>
        </pc:spChg>
        <pc:spChg chg="mod">
          <ac:chgData name="Paridhi Jagnani" userId="b0eb708c-827d-4fcc-b90f-eaf9a3526691" providerId="ADAL" clId="{BA46A4AF-0FD7-41FA-841F-2606C0A5F994}" dt="2024-09-21T08:26:46.167" v="1384" actId="1076"/>
          <ac:spMkLst>
            <pc:docMk/>
            <pc:sldMk cId="3980440694" sldId="4430"/>
            <ac:spMk id="59" creationId="{451CFC97-3FEF-C3BC-6CB0-A67898B06BB6}"/>
          </ac:spMkLst>
        </pc:spChg>
        <pc:spChg chg="add mod">
          <ac:chgData name="Paridhi Jagnani" userId="b0eb708c-827d-4fcc-b90f-eaf9a3526691" providerId="ADAL" clId="{BA46A4AF-0FD7-41FA-841F-2606C0A5F994}" dt="2024-09-23T06:08:03.932" v="2175" actId="115"/>
          <ac:spMkLst>
            <pc:docMk/>
            <pc:sldMk cId="3980440694" sldId="4430"/>
            <ac:spMk id="60" creationId="{15733385-CAB9-FFA9-2570-D0C7794B7658}"/>
          </ac:spMkLst>
        </pc:spChg>
        <pc:spChg chg="del">
          <ac:chgData name="Paridhi Jagnani" userId="b0eb708c-827d-4fcc-b90f-eaf9a3526691" providerId="ADAL" clId="{BA46A4AF-0FD7-41FA-841F-2606C0A5F994}" dt="2024-09-21T08:23:05.770" v="1338" actId="478"/>
          <ac:spMkLst>
            <pc:docMk/>
            <pc:sldMk cId="3980440694" sldId="4430"/>
            <ac:spMk id="64" creationId="{604EAFBC-E937-6AEA-52DF-FD4BF8A49C78}"/>
          </ac:spMkLst>
        </pc:spChg>
        <pc:spChg chg="del">
          <ac:chgData name="Paridhi Jagnani" userId="b0eb708c-827d-4fcc-b90f-eaf9a3526691" providerId="ADAL" clId="{BA46A4AF-0FD7-41FA-841F-2606C0A5F994}" dt="2024-09-21T08:23:08.194" v="1339" actId="478"/>
          <ac:spMkLst>
            <pc:docMk/>
            <pc:sldMk cId="3980440694" sldId="4430"/>
            <ac:spMk id="71" creationId="{9EDCAC4E-3593-4AAB-173A-F7A88B8010F0}"/>
          </ac:spMkLst>
        </pc:spChg>
        <pc:spChg chg="del">
          <ac:chgData name="Paridhi Jagnani" userId="b0eb708c-827d-4fcc-b90f-eaf9a3526691" providerId="ADAL" clId="{BA46A4AF-0FD7-41FA-841F-2606C0A5F994}" dt="2024-09-21T08:23:08.194" v="1339" actId="478"/>
          <ac:spMkLst>
            <pc:docMk/>
            <pc:sldMk cId="3980440694" sldId="4430"/>
            <ac:spMk id="72" creationId="{72220DE9-F274-7A11-F472-81E215AD8248}"/>
          </ac:spMkLst>
        </pc:spChg>
        <pc:spChg chg="del">
          <ac:chgData name="Paridhi Jagnani" userId="b0eb708c-827d-4fcc-b90f-eaf9a3526691" providerId="ADAL" clId="{BA46A4AF-0FD7-41FA-841F-2606C0A5F994}" dt="2024-09-21T08:23:05.770" v="1338" actId="478"/>
          <ac:spMkLst>
            <pc:docMk/>
            <pc:sldMk cId="3980440694" sldId="4430"/>
            <ac:spMk id="73" creationId="{99ED7EAC-651F-6FFD-D361-D5EE0851A0E2}"/>
          </ac:spMkLst>
        </pc:spChg>
        <pc:grpChg chg="add mod">
          <ac:chgData name="Paridhi Jagnani" userId="b0eb708c-827d-4fcc-b90f-eaf9a3526691" providerId="ADAL" clId="{BA46A4AF-0FD7-41FA-841F-2606C0A5F994}" dt="2024-09-21T08:49:21.876" v="1641" actId="14861"/>
          <ac:grpSpMkLst>
            <pc:docMk/>
            <pc:sldMk cId="3980440694" sldId="4430"/>
            <ac:grpSpMk id="3" creationId="{1ECD5A3F-E764-BA58-7D7C-B87BF3F5784B}"/>
          </ac:grpSpMkLst>
        </pc:grpChg>
        <pc:grpChg chg="del">
          <ac:chgData name="Paridhi Jagnani" userId="b0eb708c-827d-4fcc-b90f-eaf9a3526691" providerId="ADAL" clId="{BA46A4AF-0FD7-41FA-841F-2606C0A5F994}" dt="2024-09-21T08:23:05.770" v="1338" actId="478"/>
          <ac:grpSpMkLst>
            <pc:docMk/>
            <pc:sldMk cId="3980440694" sldId="4430"/>
            <ac:grpSpMk id="18" creationId="{CE65C7C5-6F8D-9FEB-598D-B34EF558DF8A}"/>
          </ac:grpSpMkLst>
        </pc:grpChg>
        <pc:grpChg chg="del">
          <ac:chgData name="Paridhi Jagnani" userId="b0eb708c-827d-4fcc-b90f-eaf9a3526691" providerId="ADAL" clId="{BA46A4AF-0FD7-41FA-841F-2606C0A5F994}" dt="2024-09-21T08:23:05.770" v="1338" actId="478"/>
          <ac:grpSpMkLst>
            <pc:docMk/>
            <pc:sldMk cId="3980440694" sldId="4430"/>
            <ac:grpSpMk id="29" creationId="{5BE712B3-6FBC-BD55-F64A-2684A7B259B9}"/>
          </ac:grpSpMkLst>
        </pc:grpChg>
        <pc:grpChg chg="del">
          <ac:chgData name="Paridhi Jagnani" userId="b0eb708c-827d-4fcc-b90f-eaf9a3526691" providerId="ADAL" clId="{BA46A4AF-0FD7-41FA-841F-2606C0A5F994}" dt="2024-09-21T08:23:05.770" v="1338" actId="478"/>
          <ac:grpSpMkLst>
            <pc:docMk/>
            <pc:sldMk cId="3980440694" sldId="4430"/>
            <ac:grpSpMk id="39" creationId="{7DDE2313-F438-1D28-584C-8950B09CE55B}"/>
          </ac:grpSpMkLst>
        </pc:grpChg>
        <pc:grpChg chg="del">
          <ac:chgData name="Paridhi Jagnani" userId="b0eb708c-827d-4fcc-b90f-eaf9a3526691" providerId="ADAL" clId="{BA46A4AF-0FD7-41FA-841F-2606C0A5F994}" dt="2024-09-21T08:23:05.770" v="1338" actId="478"/>
          <ac:grpSpMkLst>
            <pc:docMk/>
            <pc:sldMk cId="3980440694" sldId="4430"/>
            <ac:grpSpMk id="54" creationId="{7A98E0E5-9A27-1D04-A582-E68D2035FEC9}"/>
          </ac:grpSpMkLst>
        </pc:grpChg>
        <pc:grpChg chg="del">
          <ac:chgData name="Paridhi Jagnani" userId="b0eb708c-827d-4fcc-b90f-eaf9a3526691" providerId="ADAL" clId="{BA46A4AF-0FD7-41FA-841F-2606C0A5F994}" dt="2024-09-21T08:23:05.770" v="1338" actId="478"/>
          <ac:grpSpMkLst>
            <pc:docMk/>
            <pc:sldMk cId="3980440694" sldId="4430"/>
            <ac:grpSpMk id="61" creationId="{239A20C9-EFD1-37C8-2C58-4DADED5B41C9}"/>
          </ac:grpSpMkLst>
        </pc:grpChg>
        <pc:grpChg chg="del">
          <ac:chgData name="Paridhi Jagnani" userId="b0eb708c-827d-4fcc-b90f-eaf9a3526691" providerId="ADAL" clId="{BA46A4AF-0FD7-41FA-841F-2606C0A5F994}" dt="2024-09-21T08:23:05.770" v="1338" actId="478"/>
          <ac:grpSpMkLst>
            <pc:docMk/>
            <pc:sldMk cId="3980440694" sldId="4430"/>
            <ac:grpSpMk id="68" creationId="{85CF0191-A620-22E1-D2DE-B9491FA9EEA8}"/>
          </ac:grpSpMkLst>
        </pc:grpChg>
        <pc:extLst>
          <p:ext xmlns:p="http://schemas.openxmlformats.org/presentationml/2006/main" uri="{D6D511B9-2390-475A-947B-AFAB55BFBCF1}">
            <pc226:cmChg xmlns:pc226="http://schemas.microsoft.com/office/powerpoint/2022/06/main/command" chg="mod">
              <pc226:chgData name="Paridhi Jagnani" userId="b0eb708c-827d-4fcc-b90f-eaf9a3526691" providerId="ADAL" clId="{BA46A4AF-0FD7-41FA-841F-2606C0A5F994}" dt="2024-09-23T05:15:13.447" v="2149" actId="20577"/>
              <pc2:cmMkLst xmlns:pc2="http://schemas.microsoft.com/office/powerpoint/2019/9/main/command">
                <pc:docMk/>
                <pc:sldMk cId="3980440694" sldId="4430"/>
                <pc2:cmMk id="{DA302E6C-7A25-4AC7-8EA7-5C25FF3C8F8D}"/>
              </pc2:cmMkLst>
            </pc226:cmChg>
          </p:ext>
        </pc:extLst>
      </pc:sldChg>
      <pc:sldChg chg="modSp mod modCm">
        <pc:chgData name="Paridhi Jagnani" userId="b0eb708c-827d-4fcc-b90f-eaf9a3526691" providerId="ADAL" clId="{BA46A4AF-0FD7-41FA-841F-2606C0A5F994}" dt="2024-09-23T08:18:15.686" v="2546" actId="14100"/>
        <pc:sldMkLst>
          <pc:docMk/>
          <pc:sldMk cId="3801575115" sldId="4438"/>
        </pc:sldMkLst>
        <pc:spChg chg="mod">
          <ac:chgData name="Paridhi Jagnani" userId="b0eb708c-827d-4fcc-b90f-eaf9a3526691" providerId="ADAL" clId="{BA46A4AF-0FD7-41FA-841F-2606C0A5F994}" dt="2024-09-23T07:50:41.901" v="2356" actId="20577"/>
          <ac:spMkLst>
            <pc:docMk/>
            <pc:sldMk cId="3801575115" sldId="4438"/>
            <ac:spMk id="6" creationId="{C1EE0E4B-E3B5-BCEE-8AF5-06C0EB73D206}"/>
          </ac:spMkLst>
        </pc:spChg>
        <pc:spChg chg="mod">
          <ac:chgData name="Paridhi Jagnani" userId="b0eb708c-827d-4fcc-b90f-eaf9a3526691" providerId="ADAL" clId="{BA46A4AF-0FD7-41FA-841F-2606C0A5F994}" dt="2024-09-23T07:50:46.681" v="2357" actId="14100"/>
          <ac:spMkLst>
            <pc:docMk/>
            <pc:sldMk cId="3801575115" sldId="4438"/>
            <ac:spMk id="8" creationId="{D0675DF3-2EA8-7BF8-6CA4-F482AECBFAA9}"/>
          </ac:spMkLst>
        </pc:spChg>
        <pc:spChg chg="mod">
          <ac:chgData name="Paridhi Jagnani" userId="b0eb708c-827d-4fcc-b90f-eaf9a3526691" providerId="ADAL" clId="{BA46A4AF-0FD7-41FA-841F-2606C0A5F994}" dt="2024-09-23T08:17:40.685" v="2545" actId="1076"/>
          <ac:spMkLst>
            <pc:docMk/>
            <pc:sldMk cId="3801575115" sldId="4438"/>
            <ac:spMk id="188" creationId="{04F3E3C7-BF05-46F3-1C35-2B648F8C0C86}"/>
          </ac:spMkLst>
        </pc:spChg>
        <pc:spChg chg="mod">
          <ac:chgData name="Paridhi Jagnani" userId="b0eb708c-827d-4fcc-b90f-eaf9a3526691" providerId="ADAL" clId="{BA46A4AF-0FD7-41FA-841F-2606C0A5F994}" dt="2024-09-23T07:50:53.316" v="2359" actId="20577"/>
          <ac:spMkLst>
            <pc:docMk/>
            <pc:sldMk cId="3801575115" sldId="4438"/>
            <ac:spMk id="194" creationId="{5E18D6C9-979A-66C9-D9BB-21CB03D58D8D}"/>
          </ac:spMkLst>
        </pc:spChg>
        <pc:spChg chg="mod">
          <ac:chgData name="Paridhi Jagnani" userId="b0eb708c-827d-4fcc-b90f-eaf9a3526691" providerId="ADAL" clId="{BA46A4AF-0FD7-41FA-841F-2606C0A5F994}" dt="2024-09-23T08:07:22.986" v="2490" actId="120"/>
          <ac:spMkLst>
            <pc:docMk/>
            <pc:sldMk cId="3801575115" sldId="4438"/>
            <ac:spMk id="199" creationId="{B8E49617-D88E-D0E8-186D-5EF5C15BABA5}"/>
          </ac:spMkLst>
        </pc:spChg>
        <pc:spChg chg="mod">
          <ac:chgData name="Paridhi Jagnani" userId="b0eb708c-827d-4fcc-b90f-eaf9a3526691" providerId="ADAL" clId="{BA46A4AF-0FD7-41FA-841F-2606C0A5F994}" dt="2024-09-21T10:04:57.324" v="1655" actId="1076"/>
          <ac:spMkLst>
            <pc:docMk/>
            <pc:sldMk cId="3801575115" sldId="4438"/>
            <ac:spMk id="233" creationId="{CD7E68E7-D9EA-4B7C-6157-B7D3D6E8356B}"/>
          </ac:spMkLst>
        </pc:spChg>
        <pc:spChg chg="mod">
          <ac:chgData name="Paridhi Jagnani" userId="b0eb708c-827d-4fcc-b90f-eaf9a3526691" providerId="ADAL" clId="{BA46A4AF-0FD7-41FA-841F-2606C0A5F994}" dt="2024-09-23T08:17:36.292" v="2544" actId="1076"/>
          <ac:spMkLst>
            <pc:docMk/>
            <pc:sldMk cId="3801575115" sldId="4438"/>
            <ac:spMk id="235" creationId="{EE0965E3-5347-2202-5E34-B4A2E4C4E980}"/>
          </ac:spMkLst>
        </pc:spChg>
        <pc:spChg chg="mod">
          <ac:chgData name="Paridhi Jagnani" userId="b0eb708c-827d-4fcc-b90f-eaf9a3526691" providerId="ADAL" clId="{BA46A4AF-0FD7-41FA-841F-2606C0A5F994}" dt="2024-09-23T08:17:13.361" v="2542" actId="2711"/>
          <ac:spMkLst>
            <pc:docMk/>
            <pc:sldMk cId="3801575115" sldId="4438"/>
            <ac:spMk id="240" creationId="{45C18B0A-64ED-9E01-1271-2E45647701BE}"/>
          </ac:spMkLst>
        </pc:spChg>
        <pc:spChg chg="mod">
          <ac:chgData name="Paridhi Jagnani" userId="b0eb708c-827d-4fcc-b90f-eaf9a3526691" providerId="ADAL" clId="{BA46A4AF-0FD7-41FA-841F-2606C0A5F994}" dt="2024-09-23T07:43:42.778" v="2256" actId="20577"/>
          <ac:spMkLst>
            <pc:docMk/>
            <pc:sldMk cId="3801575115" sldId="4438"/>
            <ac:spMk id="244" creationId="{039ECC8F-3998-666E-3643-3B0F96C7DC32}"/>
          </ac:spMkLst>
        </pc:spChg>
        <pc:spChg chg="mod">
          <ac:chgData name="Paridhi Jagnani" userId="b0eb708c-827d-4fcc-b90f-eaf9a3526691" providerId="ADAL" clId="{BA46A4AF-0FD7-41FA-841F-2606C0A5F994}" dt="2024-09-23T08:18:15.686" v="2546" actId="14100"/>
          <ac:spMkLst>
            <pc:docMk/>
            <pc:sldMk cId="3801575115" sldId="4438"/>
            <ac:spMk id="258" creationId="{F0AC8B8E-69BF-9C89-063E-5047FFA446C1}"/>
          </ac:spMkLst>
        </pc:spChg>
        <pc:spChg chg="mod">
          <ac:chgData name="Paridhi Jagnani" userId="b0eb708c-827d-4fcc-b90f-eaf9a3526691" providerId="ADAL" clId="{BA46A4AF-0FD7-41FA-841F-2606C0A5F994}" dt="2024-09-23T08:16:29.223" v="2539" actId="14100"/>
          <ac:spMkLst>
            <pc:docMk/>
            <pc:sldMk cId="3801575115" sldId="4438"/>
            <ac:spMk id="263" creationId="{77EDD48E-C61B-F15C-6059-CE0081E6C790}"/>
          </ac:spMkLst>
        </pc:spChg>
        <pc:spChg chg="mod">
          <ac:chgData name="Paridhi Jagnani" userId="b0eb708c-827d-4fcc-b90f-eaf9a3526691" providerId="ADAL" clId="{BA46A4AF-0FD7-41FA-841F-2606C0A5F994}" dt="2024-09-23T08:16:34.635" v="2540" actId="255"/>
          <ac:spMkLst>
            <pc:docMk/>
            <pc:sldMk cId="3801575115" sldId="4438"/>
            <ac:spMk id="267" creationId="{ADB11A05-74BD-017C-1C64-091175667BE4}"/>
          </ac:spMkLst>
        </pc:spChg>
        <pc:cxnChg chg="mod">
          <ac:chgData name="Paridhi Jagnani" userId="b0eb708c-827d-4fcc-b90f-eaf9a3526691" providerId="ADAL" clId="{BA46A4AF-0FD7-41FA-841F-2606C0A5F994}" dt="2024-09-21T08:44:42.438" v="1634" actId="1076"/>
          <ac:cxnSpMkLst>
            <pc:docMk/>
            <pc:sldMk cId="3801575115" sldId="4438"/>
            <ac:cxnSpMk id="109" creationId="{4F5EB4D4-D783-C528-78EC-91DD4C18D027}"/>
          </ac:cxnSpMkLst>
        </pc:cxnChg>
        <pc:cxnChg chg="mod">
          <ac:chgData name="Paridhi Jagnani" userId="b0eb708c-827d-4fcc-b90f-eaf9a3526691" providerId="ADAL" clId="{BA46A4AF-0FD7-41FA-841F-2606C0A5F994}" dt="2024-09-21T08:44:02.604" v="1628" actId="1076"/>
          <ac:cxnSpMkLst>
            <pc:docMk/>
            <pc:sldMk cId="3801575115" sldId="4438"/>
            <ac:cxnSpMk id="110" creationId="{3A6FCA4E-16A7-FACE-8C21-CEC541F8950A}"/>
          </ac:cxnSpMkLst>
        </pc:cxnChg>
        <pc:cxnChg chg="mod">
          <ac:chgData name="Paridhi Jagnani" userId="b0eb708c-827d-4fcc-b90f-eaf9a3526691" providerId="ADAL" clId="{BA46A4AF-0FD7-41FA-841F-2606C0A5F994}" dt="2024-09-21T08:44:32.325" v="1632" actId="14100"/>
          <ac:cxnSpMkLst>
            <pc:docMk/>
            <pc:sldMk cId="3801575115" sldId="4438"/>
            <ac:cxnSpMk id="111" creationId="{BB3013D2-2F3C-00FC-0E49-02BAF6C7E5AE}"/>
          </ac:cxnSpMkLst>
        </pc:cxnChg>
        <pc:cxnChg chg="mod">
          <ac:chgData name="Paridhi Jagnani" userId="b0eb708c-827d-4fcc-b90f-eaf9a3526691" providerId="ADAL" clId="{BA46A4AF-0FD7-41FA-841F-2606C0A5F994}" dt="2024-09-21T08:44:45.522" v="1635" actId="14100"/>
          <ac:cxnSpMkLst>
            <pc:docMk/>
            <pc:sldMk cId="3801575115" sldId="4438"/>
            <ac:cxnSpMk id="113" creationId="{FC874E73-A787-41E3-BB54-A6E7B6C2CF92}"/>
          </ac:cxnSpMkLst>
        </pc:cxnChg>
        <pc:cxnChg chg="mod">
          <ac:chgData name="Paridhi Jagnani" userId="b0eb708c-827d-4fcc-b90f-eaf9a3526691" providerId="ADAL" clId="{BA46A4AF-0FD7-41FA-841F-2606C0A5F994}" dt="2024-09-21T08:44:38.425" v="1633" actId="1076"/>
          <ac:cxnSpMkLst>
            <pc:docMk/>
            <pc:sldMk cId="3801575115" sldId="4438"/>
            <ac:cxnSpMk id="217" creationId="{606AAD14-205E-A6BE-7859-BD9D93B0FB6A}"/>
          </ac:cxnSpMkLst>
        </pc:cxnChg>
        <pc:extLst>
          <p:ext xmlns:p="http://schemas.openxmlformats.org/presentationml/2006/main" uri="{D6D511B9-2390-475A-947B-AFAB55BFBCF1}">
            <pc226:cmChg xmlns:pc226="http://schemas.microsoft.com/office/powerpoint/2022/06/main/command" chg="mod">
              <pc226:chgData name="Paridhi Jagnani" userId="b0eb708c-827d-4fcc-b90f-eaf9a3526691" providerId="ADAL" clId="{BA46A4AF-0FD7-41FA-841F-2606C0A5F994}" dt="2024-09-23T05:05:21.492" v="1965" actId="20577"/>
              <pc2:cmMkLst xmlns:pc2="http://schemas.microsoft.com/office/powerpoint/2019/9/main/command">
                <pc:docMk/>
                <pc:sldMk cId="3801575115" sldId="4438"/>
                <pc2:cmMk id="{13AA8AE2-EEC9-46FF-A909-3D95B20591C8}"/>
              </pc2:cmMkLst>
            </pc226:cmChg>
            <pc226:cmChg xmlns:pc226="http://schemas.microsoft.com/office/powerpoint/2022/06/main/command" chg="mod">
              <pc226:chgData name="Paridhi Jagnani" userId="b0eb708c-827d-4fcc-b90f-eaf9a3526691" providerId="ADAL" clId="{BA46A4AF-0FD7-41FA-841F-2606C0A5F994}" dt="2024-09-23T05:04:51.908" v="1936" actId="20577"/>
              <pc2:cmMkLst xmlns:pc2="http://schemas.microsoft.com/office/powerpoint/2019/9/main/command">
                <pc:docMk/>
                <pc:sldMk cId="3801575115" sldId="4438"/>
                <pc2:cmMk id="{988472FC-5EC7-4084-AF07-DAC830DC4890}"/>
              </pc2:cmMkLst>
            </pc226:cmChg>
          </p:ext>
        </pc:extLst>
      </pc:sldChg>
      <pc:sldChg chg="modSp mod">
        <pc:chgData name="Paridhi Jagnani" userId="b0eb708c-827d-4fcc-b90f-eaf9a3526691" providerId="ADAL" clId="{BA46A4AF-0FD7-41FA-841F-2606C0A5F994}" dt="2024-09-23T07:38:29.432" v="2190" actId="1076"/>
        <pc:sldMkLst>
          <pc:docMk/>
          <pc:sldMk cId="1996380375" sldId="4440"/>
        </pc:sldMkLst>
        <pc:spChg chg="mod">
          <ac:chgData name="Paridhi Jagnani" userId="b0eb708c-827d-4fcc-b90f-eaf9a3526691" providerId="ADAL" clId="{BA46A4AF-0FD7-41FA-841F-2606C0A5F994}" dt="2024-09-23T07:38:29.432" v="2190" actId="1076"/>
          <ac:spMkLst>
            <pc:docMk/>
            <pc:sldMk cId="1996380375" sldId="4440"/>
            <ac:spMk id="61" creationId="{DD71599E-5A8E-4652-886F-8690894663C5}"/>
          </ac:spMkLst>
        </pc:spChg>
        <pc:spChg chg="mod">
          <ac:chgData name="Paridhi Jagnani" userId="b0eb708c-827d-4fcc-b90f-eaf9a3526691" providerId="ADAL" clId="{BA46A4AF-0FD7-41FA-841F-2606C0A5F994}" dt="2024-09-23T07:38:24.612" v="2189" actId="1076"/>
          <ac:spMkLst>
            <pc:docMk/>
            <pc:sldMk cId="1996380375" sldId="4440"/>
            <ac:spMk id="62" creationId="{3B9225CF-440D-43BD-A26F-5E1E2BBA6955}"/>
          </ac:spMkLst>
        </pc:spChg>
        <pc:spChg chg="mod">
          <ac:chgData name="Paridhi Jagnani" userId="b0eb708c-827d-4fcc-b90f-eaf9a3526691" providerId="ADAL" clId="{BA46A4AF-0FD7-41FA-841F-2606C0A5F994}" dt="2024-09-23T07:38:09.039" v="2188" actId="1076"/>
          <ac:spMkLst>
            <pc:docMk/>
            <pc:sldMk cId="1996380375" sldId="4440"/>
            <ac:spMk id="63" creationId="{43CFC5BE-729F-4607-83C9-0BDA26520F18}"/>
          </ac:spMkLst>
        </pc:spChg>
        <pc:spChg chg="mod">
          <ac:chgData name="Paridhi Jagnani" userId="b0eb708c-827d-4fcc-b90f-eaf9a3526691" providerId="ADAL" clId="{BA46A4AF-0FD7-41FA-841F-2606C0A5F994}" dt="2024-09-23T07:37:55.437" v="2186" actId="1076"/>
          <ac:spMkLst>
            <pc:docMk/>
            <pc:sldMk cId="1996380375" sldId="4440"/>
            <ac:spMk id="65" creationId="{A875F19D-9C2A-4B3E-888C-2858D3ACD74D}"/>
          </ac:spMkLst>
        </pc:spChg>
        <pc:spChg chg="mod">
          <ac:chgData name="Paridhi Jagnani" userId="b0eb708c-827d-4fcc-b90f-eaf9a3526691" providerId="ADAL" clId="{BA46A4AF-0FD7-41FA-841F-2606C0A5F994}" dt="2024-09-22T04:06:55.959" v="1669" actId="20577"/>
          <ac:spMkLst>
            <pc:docMk/>
            <pc:sldMk cId="1996380375" sldId="4440"/>
            <ac:spMk id="67" creationId="{0110117A-F5FB-4F31-8D8D-41A4181EC28D}"/>
          </ac:spMkLst>
        </pc:spChg>
        <pc:spChg chg="mod">
          <ac:chgData name="Paridhi Jagnani" userId="b0eb708c-827d-4fcc-b90f-eaf9a3526691" providerId="ADAL" clId="{BA46A4AF-0FD7-41FA-841F-2606C0A5F994}" dt="2024-09-21T03:06:24.320" v="432" actId="20577"/>
          <ac:spMkLst>
            <pc:docMk/>
            <pc:sldMk cId="1996380375" sldId="4440"/>
            <ac:spMk id="69" creationId="{206A5D55-197A-4399-AE95-09832C2E0B62}"/>
          </ac:spMkLst>
        </pc:spChg>
        <pc:spChg chg="mod">
          <ac:chgData name="Paridhi Jagnani" userId="b0eb708c-827d-4fcc-b90f-eaf9a3526691" providerId="ADAL" clId="{BA46A4AF-0FD7-41FA-841F-2606C0A5F994}" dt="2024-09-20T12:42:40.507" v="203" actId="1076"/>
          <ac:spMkLst>
            <pc:docMk/>
            <pc:sldMk cId="1996380375" sldId="4440"/>
            <ac:spMk id="100" creationId="{8605EB18-63BB-45D6-B52F-44BA4C6EC6AE}"/>
          </ac:spMkLst>
        </pc:spChg>
        <pc:spChg chg="mod">
          <ac:chgData name="Paridhi Jagnani" userId="b0eb708c-827d-4fcc-b90f-eaf9a3526691" providerId="ADAL" clId="{BA46A4AF-0FD7-41FA-841F-2606C0A5F994}" dt="2024-09-20T12:42:23.661" v="201" actId="1076"/>
          <ac:spMkLst>
            <pc:docMk/>
            <pc:sldMk cId="1996380375" sldId="4440"/>
            <ac:spMk id="101" creationId="{0110117A-F5FB-4F31-8D8D-41A4181EC28D}"/>
          </ac:spMkLst>
        </pc:spChg>
      </pc:sldChg>
      <pc:sldChg chg="modSp mod">
        <pc:chgData name="Paridhi Jagnani" userId="b0eb708c-827d-4fcc-b90f-eaf9a3526691" providerId="ADAL" clId="{BA46A4AF-0FD7-41FA-841F-2606C0A5F994}" dt="2024-09-20T16:01:32.825" v="318" actId="1076"/>
        <pc:sldMkLst>
          <pc:docMk/>
          <pc:sldMk cId="662501107" sldId="4442"/>
        </pc:sldMkLst>
        <pc:spChg chg="mod">
          <ac:chgData name="Paridhi Jagnani" userId="b0eb708c-827d-4fcc-b90f-eaf9a3526691" providerId="ADAL" clId="{BA46A4AF-0FD7-41FA-841F-2606C0A5F994}" dt="2024-09-20T16:01:32.825" v="318" actId="1076"/>
          <ac:spMkLst>
            <pc:docMk/>
            <pc:sldMk cId="662501107" sldId="4442"/>
            <ac:spMk id="9" creationId="{363582CD-EDE8-569B-1CEE-6608175C0F60}"/>
          </ac:spMkLst>
        </pc:spChg>
        <pc:graphicFrameChg chg="mod modGraphic">
          <ac:chgData name="Paridhi Jagnani" userId="b0eb708c-827d-4fcc-b90f-eaf9a3526691" providerId="ADAL" clId="{BA46A4AF-0FD7-41FA-841F-2606C0A5F994}" dt="2024-09-20T16:00:50.280" v="317" actId="20577"/>
          <ac:graphicFrameMkLst>
            <pc:docMk/>
            <pc:sldMk cId="662501107" sldId="4442"/>
            <ac:graphicFrameMk id="8" creationId="{74DB9BDD-7D1E-2076-D9EC-946069B248ED}"/>
          </ac:graphicFrameMkLst>
        </pc:graphicFrameChg>
      </pc:sldChg>
      <pc:sldChg chg="modSp mod">
        <pc:chgData name="Paridhi Jagnani" userId="b0eb708c-827d-4fcc-b90f-eaf9a3526691" providerId="ADAL" clId="{BA46A4AF-0FD7-41FA-841F-2606C0A5F994}" dt="2024-09-23T08:07:38.933" v="2507" actId="20577"/>
        <pc:sldMkLst>
          <pc:docMk/>
          <pc:sldMk cId="4204555098" sldId="4443"/>
        </pc:sldMkLst>
        <pc:spChg chg="mod">
          <ac:chgData name="Paridhi Jagnani" userId="b0eb708c-827d-4fcc-b90f-eaf9a3526691" providerId="ADAL" clId="{BA46A4AF-0FD7-41FA-841F-2606C0A5F994}" dt="2024-09-23T07:53:50.041" v="2409" actId="20577"/>
          <ac:spMkLst>
            <pc:docMk/>
            <pc:sldMk cId="4204555098" sldId="4443"/>
            <ac:spMk id="2" creationId="{B89CD2B8-F239-6F33-87B5-0ED26D4FB47C}"/>
          </ac:spMkLst>
        </pc:spChg>
        <pc:spChg chg="mod">
          <ac:chgData name="Paridhi Jagnani" userId="b0eb708c-827d-4fcc-b90f-eaf9a3526691" providerId="ADAL" clId="{BA46A4AF-0FD7-41FA-841F-2606C0A5F994}" dt="2024-09-23T07:53:26.313" v="2403" actId="20577"/>
          <ac:spMkLst>
            <pc:docMk/>
            <pc:sldMk cId="4204555098" sldId="4443"/>
            <ac:spMk id="33" creationId="{A63E0BEE-0994-B251-0EAF-5B225EDB3BBC}"/>
          </ac:spMkLst>
        </pc:spChg>
        <pc:spChg chg="mod">
          <ac:chgData name="Paridhi Jagnani" userId="b0eb708c-827d-4fcc-b90f-eaf9a3526691" providerId="ADAL" clId="{BA46A4AF-0FD7-41FA-841F-2606C0A5F994}" dt="2024-09-20T15:57:27.029" v="260" actId="113"/>
          <ac:spMkLst>
            <pc:docMk/>
            <pc:sldMk cId="4204555098" sldId="4443"/>
            <ac:spMk id="34" creationId="{A7364B44-5161-96BD-5C10-36D3F21561B1}"/>
          </ac:spMkLst>
        </pc:spChg>
        <pc:spChg chg="mod">
          <ac:chgData name="Paridhi Jagnani" userId="b0eb708c-827d-4fcc-b90f-eaf9a3526691" providerId="ADAL" clId="{BA46A4AF-0FD7-41FA-841F-2606C0A5F994}" dt="2024-09-23T08:07:38.933" v="2507" actId="20577"/>
          <ac:spMkLst>
            <pc:docMk/>
            <pc:sldMk cId="4204555098" sldId="4443"/>
            <ac:spMk id="36" creationId="{5D7341BB-E952-F5A9-6674-95C57B77958F}"/>
          </ac:spMkLst>
        </pc:spChg>
        <pc:spChg chg="mod">
          <ac:chgData name="Paridhi Jagnani" userId="b0eb708c-827d-4fcc-b90f-eaf9a3526691" providerId="ADAL" clId="{BA46A4AF-0FD7-41FA-841F-2606C0A5F994}" dt="2024-09-20T16:04:44.681" v="320" actId="113"/>
          <ac:spMkLst>
            <pc:docMk/>
            <pc:sldMk cId="4204555098" sldId="4443"/>
            <ac:spMk id="38" creationId="{4365E781-E998-9B98-6836-AFF5C14C827B}"/>
          </ac:spMkLst>
        </pc:spChg>
        <pc:spChg chg="mod">
          <ac:chgData name="Paridhi Jagnani" userId="b0eb708c-827d-4fcc-b90f-eaf9a3526691" providerId="ADAL" clId="{BA46A4AF-0FD7-41FA-841F-2606C0A5F994}" dt="2024-09-23T07:53:06.359" v="2376" actId="1076"/>
          <ac:spMkLst>
            <pc:docMk/>
            <pc:sldMk cId="4204555098" sldId="4443"/>
            <ac:spMk id="40" creationId="{8E40571F-F3DA-4228-8D93-FBDB14889886}"/>
          </ac:spMkLst>
        </pc:spChg>
      </pc:sldChg>
      <pc:sldChg chg="addSp delSp modSp add del mod">
        <pc:chgData name="Paridhi Jagnani" userId="b0eb708c-827d-4fcc-b90f-eaf9a3526691" providerId="ADAL" clId="{BA46A4AF-0FD7-41FA-841F-2606C0A5F994}" dt="2024-09-21T08:32:09.368" v="1609" actId="47"/>
        <pc:sldMkLst>
          <pc:docMk/>
          <pc:sldMk cId="118349491" sldId="4444"/>
        </pc:sldMkLst>
        <pc:spChg chg="mod topLvl">
          <ac:chgData name="Paridhi Jagnani" userId="b0eb708c-827d-4fcc-b90f-eaf9a3526691" providerId="ADAL" clId="{BA46A4AF-0FD7-41FA-841F-2606C0A5F994}" dt="2024-09-21T07:49:49.142" v="811" actId="1076"/>
          <ac:spMkLst>
            <pc:docMk/>
            <pc:sldMk cId="118349491" sldId="4444"/>
            <ac:spMk id="7" creationId="{4FD8AF0E-D36F-B45D-68C3-75746E2AD526}"/>
          </ac:spMkLst>
        </pc:spChg>
        <pc:spChg chg="mod topLvl">
          <ac:chgData name="Paridhi Jagnani" userId="b0eb708c-827d-4fcc-b90f-eaf9a3526691" providerId="ADAL" clId="{BA46A4AF-0FD7-41FA-841F-2606C0A5F994}" dt="2024-09-21T07:49:49.142" v="811" actId="1076"/>
          <ac:spMkLst>
            <pc:docMk/>
            <pc:sldMk cId="118349491" sldId="4444"/>
            <ac:spMk id="8" creationId="{4591BB67-D42A-64B7-BF8D-B0A199E54A34}"/>
          </ac:spMkLst>
        </pc:spChg>
        <pc:spChg chg="mod">
          <ac:chgData name="Paridhi Jagnani" userId="b0eb708c-827d-4fcc-b90f-eaf9a3526691" providerId="ADAL" clId="{BA46A4AF-0FD7-41FA-841F-2606C0A5F994}" dt="2024-09-21T07:43:58.421" v="741" actId="1076"/>
          <ac:spMkLst>
            <pc:docMk/>
            <pc:sldMk cId="118349491" sldId="4444"/>
            <ac:spMk id="9" creationId="{92BC56D9-ED91-D408-1079-E116376D7542}"/>
          </ac:spMkLst>
        </pc:spChg>
        <pc:spChg chg="mod ord">
          <ac:chgData name="Paridhi Jagnani" userId="b0eb708c-827d-4fcc-b90f-eaf9a3526691" providerId="ADAL" clId="{BA46A4AF-0FD7-41FA-841F-2606C0A5F994}" dt="2024-09-21T07:43:58.421" v="741" actId="1076"/>
          <ac:spMkLst>
            <pc:docMk/>
            <pc:sldMk cId="118349491" sldId="4444"/>
            <ac:spMk id="10" creationId="{ED8F3DA9-A3B0-85BA-8BB2-8BA727C50E12}"/>
          </ac:spMkLst>
        </pc:spChg>
        <pc:spChg chg="mod">
          <ac:chgData name="Paridhi Jagnani" userId="b0eb708c-827d-4fcc-b90f-eaf9a3526691" providerId="ADAL" clId="{BA46A4AF-0FD7-41FA-841F-2606C0A5F994}" dt="2024-09-21T07:44:18.200" v="745" actId="1076"/>
          <ac:spMkLst>
            <pc:docMk/>
            <pc:sldMk cId="118349491" sldId="4444"/>
            <ac:spMk id="12" creationId="{57ABE24D-D2B2-7198-4A36-0C719AD2FB4B}"/>
          </ac:spMkLst>
        </pc:spChg>
        <pc:spChg chg="mod">
          <ac:chgData name="Paridhi Jagnani" userId="b0eb708c-827d-4fcc-b90f-eaf9a3526691" providerId="ADAL" clId="{BA46A4AF-0FD7-41FA-841F-2606C0A5F994}" dt="2024-09-21T07:44:18.200" v="745" actId="1076"/>
          <ac:spMkLst>
            <pc:docMk/>
            <pc:sldMk cId="118349491" sldId="4444"/>
            <ac:spMk id="13" creationId="{9C5D8F70-EAB8-5A25-26C5-E82EE74FC759}"/>
          </ac:spMkLst>
        </pc:spChg>
        <pc:spChg chg="mod topLvl">
          <ac:chgData name="Paridhi Jagnani" userId="b0eb708c-827d-4fcc-b90f-eaf9a3526691" providerId="ADAL" clId="{BA46A4AF-0FD7-41FA-841F-2606C0A5F994}" dt="2024-09-21T07:49:49.142" v="811" actId="1076"/>
          <ac:spMkLst>
            <pc:docMk/>
            <pc:sldMk cId="118349491" sldId="4444"/>
            <ac:spMk id="14" creationId="{FFB4B01F-A8D6-F503-5149-91BBE6C2E91D}"/>
          </ac:spMkLst>
        </pc:spChg>
        <pc:spChg chg="mod topLvl">
          <ac:chgData name="Paridhi Jagnani" userId="b0eb708c-827d-4fcc-b90f-eaf9a3526691" providerId="ADAL" clId="{BA46A4AF-0FD7-41FA-841F-2606C0A5F994}" dt="2024-09-21T07:49:49.142" v="811" actId="1076"/>
          <ac:spMkLst>
            <pc:docMk/>
            <pc:sldMk cId="118349491" sldId="4444"/>
            <ac:spMk id="19" creationId="{19853B9F-5B48-8146-9043-D14B2E3A1C76}"/>
          </ac:spMkLst>
        </pc:spChg>
        <pc:spChg chg="mod topLvl">
          <ac:chgData name="Paridhi Jagnani" userId="b0eb708c-827d-4fcc-b90f-eaf9a3526691" providerId="ADAL" clId="{BA46A4AF-0FD7-41FA-841F-2606C0A5F994}" dt="2024-09-21T07:49:49.142" v="811" actId="1076"/>
          <ac:spMkLst>
            <pc:docMk/>
            <pc:sldMk cId="118349491" sldId="4444"/>
            <ac:spMk id="20" creationId="{77EABFFA-FD06-A2BD-97BD-81B7DB46EE9F}"/>
          </ac:spMkLst>
        </pc:spChg>
        <pc:spChg chg="mod">
          <ac:chgData name="Paridhi Jagnani" userId="b0eb708c-827d-4fcc-b90f-eaf9a3526691" providerId="ADAL" clId="{BA46A4AF-0FD7-41FA-841F-2606C0A5F994}" dt="2024-09-21T07:43:58.421" v="741" actId="1076"/>
          <ac:spMkLst>
            <pc:docMk/>
            <pc:sldMk cId="118349491" sldId="4444"/>
            <ac:spMk id="21" creationId="{BCAA5196-5766-DAA1-2844-056D776E614A}"/>
          </ac:spMkLst>
        </pc:spChg>
        <pc:spChg chg="mod">
          <ac:chgData name="Paridhi Jagnani" userId="b0eb708c-827d-4fcc-b90f-eaf9a3526691" providerId="ADAL" clId="{BA46A4AF-0FD7-41FA-841F-2606C0A5F994}" dt="2024-09-21T07:43:58.421" v="741" actId="1076"/>
          <ac:spMkLst>
            <pc:docMk/>
            <pc:sldMk cId="118349491" sldId="4444"/>
            <ac:spMk id="30" creationId="{79431919-EFBE-595B-E27B-2BE7DE52E10C}"/>
          </ac:spMkLst>
        </pc:spChg>
        <pc:spChg chg="mod">
          <ac:chgData name="Paridhi Jagnani" userId="b0eb708c-827d-4fcc-b90f-eaf9a3526691" providerId="ADAL" clId="{BA46A4AF-0FD7-41FA-841F-2606C0A5F994}" dt="2024-09-21T07:43:58.421" v="741" actId="1076"/>
          <ac:spMkLst>
            <pc:docMk/>
            <pc:sldMk cId="118349491" sldId="4444"/>
            <ac:spMk id="33" creationId="{9346164F-7BAA-788F-1A97-B01969B88318}"/>
          </ac:spMkLst>
        </pc:spChg>
        <pc:spChg chg="mod">
          <ac:chgData name="Paridhi Jagnani" userId="b0eb708c-827d-4fcc-b90f-eaf9a3526691" providerId="ADAL" clId="{BA46A4AF-0FD7-41FA-841F-2606C0A5F994}" dt="2024-09-21T07:44:18.200" v="745" actId="1076"/>
          <ac:spMkLst>
            <pc:docMk/>
            <pc:sldMk cId="118349491" sldId="4444"/>
            <ac:spMk id="34" creationId="{8BB26FF9-0D3F-EB98-EA8C-64680EBFD6F8}"/>
          </ac:spMkLst>
        </pc:spChg>
        <pc:spChg chg="add mod">
          <ac:chgData name="Paridhi Jagnani" userId="b0eb708c-827d-4fcc-b90f-eaf9a3526691" providerId="ADAL" clId="{BA46A4AF-0FD7-41FA-841F-2606C0A5F994}" dt="2024-09-21T07:51:39.219" v="819" actId="1076"/>
          <ac:spMkLst>
            <pc:docMk/>
            <pc:sldMk cId="118349491" sldId="4444"/>
            <ac:spMk id="37" creationId="{ED4A4F4A-5062-661C-9710-D1E4DBB669D2}"/>
          </ac:spMkLst>
        </pc:spChg>
        <pc:spChg chg="add mod">
          <ac:chgData name="Paridhi Jagnani" userId="b0eb708c-827d-4fcc-b90f-eaf9a3526691" providerId="ADAL" clId="{BA46A4AF-0FD7-41FA-841F-2606C0A5F994}" dt="2024-09-21T07:52:47.995" v="827" actId="1076"/>
          <ac:spMkLst>
            <pc:docMk/>
            <pc:sldMk cId="118349491" sldId="4444"/>
            <ac:spMk id="38" creationId="{5A12A512-9DB3-7D9A-EAE3-103BEC2932B3}"/>
          </ac:spMkLst>
        </pc:spChg>
        <pc:spChg chg="mod">
          <ac:chgData name="Paridhi Jagnani" userId="b0eb708c-827d-4fcc-b90f-eaf9a3526691" providerId="ADAL" clId="{BA46A4AF-0FD7-41FA-841F-2606C0A5F994}" dt="2024-09-21T07:44:18.200" v="745" actId="1076"/>
          <ac:spMkLst>
            <pc:docMk/>
            <pc:sldMk cId="118349491" sldId="4444"/>
            <ac:spMk id="42" creationId="{AF67DEA0-E833-680D-A1DC-5ECBB64F152D}"/>
          </ac:spMkLst>
        </pc:spChg>
        <pc:spChg chg="mod">
          <ac:chgData name="Paridhi Jagnani" userId="b0eb708c-827d-4fcc-b90f-eaf9a3526691" providerId="ADAL" clId="{BA46A4AF-0FD7-41FA-841F-2606C0A5F994}" dt="2024-09-21T07:44:18.200" v="745" actId="1076"/>
          <ac:spMkLst>
            <pc:docMk/>
            <pc:sldMk cId="118349491" sldId="4444"/>
            <ac:spMk id="43" creationId="{F5BA5DBF-637C-2C12-AE30-0CBA208AF834}"/>
          </ac:spMkLst>
        </pc:spChg>
        <pc:spChg chg="mod">
          <ac:chgData name="Paridhi Jagnani" userId="b0eb708c-827d-4fcc-b90f-eaf9a3526691" providerId="ADAL" clId="{BA46A4AF-0FD7-41FA-841F-2606C0A5F994}" dt="2024-09-21T07:44:11.228" v="744" actId="1076"/>
          <ac:spMkLst>
            <pc:docMk/>
            <pc:sldMk cId="118349491" sldId="4444"/>
            <ac:spMk id="44" creationId="{179E2B85-BFA6-82E9-98BA-218FD07734CC}"/>
          </ac:spMkLst>
        </pc:spChg>
        <pc:spChg chg="mod">
          <ac:chgData name="Paridhi Jagnani" userId="b0eb708c-827d-4fcc-b90f-eaf9a3526691" providerId="ADAL" clId="{BA46A4AF-0FD7-41FA-841F-2606C0A5F994}" dt="2024-09-21T07:44:11.228" v="744" actId="1076"/>
          <ac:spMkLst>
            <pc:docMk/>
            <pc:sldMk cId="118349491" sldId="4444"/>
            <ac:spMk id="45" creationId="{F0446E36-578D-745A-58E4-1923B432932C}"/>
          </ac:spMkLst>
        </pc:spChg>
        <pc:spChg chg="mod">
          <ac:chgData name="Paridhi Jagnani" userId="b0eb708c-827d-4fcc-b90f-eaf9a3526691" providerId="ADAL" clId="{BA46A4AF-0FD7-41FA-841F-2606C0A5F994}" dt="2024-09-21T07:44:08.825" v="743" actId="1076"/>
          <ac:spMkLst>
            <pc:docMk/>
            <pc:sldMk cId="118349491" sldId="4444"/>
            <ac:spMk id="46" creationId="{CB5700EE-1F4C-CDEC-DADF-9791E5BFE549}"/>
          </ac:spMkLst>
        </pc:spChg>
        <pc:spChg chg="mod">
          <ac:chgData name="Paridhi Jagnani" userId="b0eb708c-827d-4fcc-b90f-eaf9a3526691" providerId="ADAL" clId="{BA46A4AF-0FD7-41FA-841F-2606C0A5F994}" dt="2024-09-21T07:44:08.825" v="743" actId="1076"/>
          <ac:spMkLst>
            <pc:docMk/>
            <pc:sldMk cId="118349491" sldId="4444"/>
            <ac:spMk id="47" creationId="{65A84C35-C78B-5272-CD13-3297E3AD052B}"/>
          </ac:spMkLst>
        </pc:spChg>
        <pc:spChg chg="mod">
          <ac:chgData name="Paridhi Jagnani" userId="b0eb708c-827d-4fcc-b90f-eaf9a3526691" providerId="ADAL" clId="{BA46A4AF-0FD7-41FA-841F-2606C0A5F994}" dt="2024-09-21T07:44:06.904" v="742" actId="1076"/>
          <ac:spMkLst>
            <pc:docMk/>
            <pc:sldMk cId="118349491" sldId="4444"/>
            <ac:spMk id="48" creationId="{95486E80-5441-3CEC-D6B9-2508FF02EE3F}"/>
          </ac:spMkLst>
        </pc:spChg>
        <pc:spChg chg="mod">
          <ac:chgData name="Paridhi Jagnani" userId="b0eb708c-827d-4fcc-b90f-eaf9a3526691" providerId="ADAL" clId="{BA46A4AF-0FD7-41FA-841F-2606C0A5F994}" dt="2024-09-21T07:44:06.904" v="742" actId="1076"/>
          <ac:spMkLst>
            <pc:docMk/>
            <pc:sldMk cId="118349491" sldId="4444"/>
            <ac:spMk id="49" creationId="{B2A25143-E787-E662-FC43-6826CDFEF0BA}"/>
          </ac:spMkLst>
        </pc:spChg>
        <pc:spChg chg="add mod">
          <ac:chgData name="Paridhi Jagnani" userId="b0eb708c-827d-4fcc-b90f-eaf9a3526691" providerId="ADAL" clId="{BA46A4AF-0FD7-41FA-841F-2606C0A5F994}" dt="2024-09-21T07:54:03.411" v="833" actId="1076"/>
          <ac:spMkLst>
            <pc:docMk/>
            <pc:sldMk cId="118349491" sldId="4444"/>
            <ac:spMk id="51" creationId="{6D125760-AB64-62B3-26B0-F883625124CE}"/>
          </ac:spMkLst>
        </pc:spChg>
        <pc:spChg chg="add mod">
          <ac:chgData name="Paridhi Jagnani" userId="b0eb708c-827d-4fcc-b90f-eaf9a3526691" providerId="ADAL" clId="{BA46A4AF-0FD7-41FA-841F-2606C0A5F994}" dt="2024-09-21T07:54:10.355" v="835" actId="1076"/>
          <ac:spMkLst>
            <pc:docMk/>
            <pc:sldMk cId="118349491" sldId="4444"/>
            <ac:spMk id="52" creationId="{8A747DE4-D123-0FA3-F41B-01415707C528}"/>
          </ac:spMkLst>
        </pc:spChg>
        <pc:spChg chg="mod">
          <ac:chgData name="Paridhi Jagnani" userId="b0eb708c-827d-4fcc-b90f-eaf9a3526691" providerId="ADAL" clId="{BA46A4AF-0FD7-41FA-841F-2606C0A5F994}" dt="2024-09-21T07:44:11.228" v="744" actId="1076"/>
          <ac:spMkLst>
            <pc:docMk/>
            <pc:sldMk cId="118349491" sldId="4444"/>
            <ac:spMk id="55" creationId="{E57EE10D-E853-E677-D0A0-335E6214A5C5}"/>
          </ac:spMkLst>
        </pc:spChg>
        <pc:spChg chg="mod">
          <ac:chgData name="Paridhi Jagnani" userId="b0eb708c-827d-4fcc-b90f-eaf9a3526691" providerId="ADAL" clId="{BA46A4AF-0FD7-41FA-841F-2606C0A5F994}" dt="2024-09-21T07:44:11.228" v="744" actId="1076"/>
          <ac:spMkLst>
            <pc:docMk/>
            <pc:sldMk cId="118349491" sldId="4444"/>
            <ac:spMk id="56" creationId="{B1A38C13-9683-5079-E2A7-299AB2A4B757}"/>
          </ac:spMkLst>
        </pc:spChg>
        <pc:spChg chg="mod">
          <ac:chgData name="Paridhi Jagnani" userId="b0eb708c-827d-4fcc-b90f-eaf9a3526691" providerId="ADAL" clId="{BA46A4AF-0FD7-41FA-841F-2606C0A5F994}" dt="2024-09-21T07:44:08.825" v="743" actId="1076"/>
          <ac:spMkLst>
            <pc:docMk/>
            <pc:sldMk cId="118349491" sldId="4444"/>
            <ac:spMk id="57" creationId="{0515C69B-3F3D-E403-E13F-48714647E9C6}"/>
          </ac:spMkLst>
        </pc:spChg>
        <pc:spChg chg="mod">
          <ac:chgData name="Paridhi Jagnani" userId="b0eb708c-827d-4fcc-b90f-eaf9a3526691" providerId="ADAL" clId="{BA46A4AF-0FD7-41FA-841F-2606C0A5F994}" dt="2024-09-21T07:44:08.825" v="743" actId="1076"/>
          <ac:spMkLst>
            <pc:docMk/>
            <pc:sldMk cId="118349491" sldId="4444"/>
            <ac:spMk id="62" creationId="{A274AC83-553A-ED50-FCA1-F457323CF2FA}"/>
          </ac:spMkLst>
        </pc:spChg>
        <pc:spChg chg="mod">
          <ac:chgData name="Paridhi Jagnani" userId="b0eb708c-827d-4fcc-b90f-eaf9a3526691" providerId="ADAL" clId="{BA46A4AF-0FD7-41FA-841F-2606C0A5F994}" dt="2024-09-21T07:44:08.825" v="743" actId="1076"/>
          <ac:spMkLst>
            <pc:docMk/>
            <pc:sldMk cId="118349491" sldId="4444"/>
            <ac:spMk id="63" creationId="{91A136EF-E772-F6A4-BC8D-3350B347B782}"/>
          </ac:spMkLst>
        </pc:spChg>
        <pc:spChg chg="mod">
          <ac:chgData name="Paridhi Jagnani" userId="b0eb708c-827d-4fcc-b90f-eaf9a3526691" providerId="ADAL" clId="{BA46A4AF-0FD7-41FA-841F-2606C0A5F994}" dt="2024-09-21T07:44:06.904" v="742" actId="1076"/>
          <ac:spMkLst>
            <pc:docMk/>
            <pc:sldMk cId="118349491" sldId="4444"/>
            <ac:spMk id="64" creationId="{604EAFBC-E937-6AEA-52DF-FD4BF8A49C78}"/>
          </ac:spMkLst>
        </pc:spChg>
        <pc:spChg chg="mod">
          <ac:chgData name="Paridhi Jagnani" userId="b0eb708c-827d-4fcc-b90f-eaf9a3526691" providerId="ADAL" clId="{BA46A4AF-0FD7-41FA-841F-2606C0A5F994}" dt="2024-09-21T07:44:06.904" v="742" actId="1076"/>
          <ac:spMkLst>
            <pc:docMk/>
            <pc:sldMk cId="118349491" sldId="4444"/>
            <ac:spMk id="69" creationId="{71057DE8-6747-81D4-4796-9B9A17B8B448}"/>
          </ac:spMkLst>
        </pc:spChg>
        <pc:spChg chg="mod">
          <ac:chgData name="Paridhi Jagnani" userId="b0eb708c-827d-4fcc-b90f-eaf9a3526691" providerId="ADAL" clId="{BA46A4AF-0FD7-41FA-841F-2606C0A5F994}" dt="2024-09-21T07:44:06.904" v="742" actId="1076"/>
          <ac:spMkLst>
            <pc:docMk/>
            <pc:sldMk cId="118349491" sldId="4444"/>
            <ac:spMk id="70" creationId="{C7F5B0F3-9258-29F4-0400-421DA6037E22}"/>
          </ac:spMkLst>
        </pc:spChg>
        <pc:spChg chg="mod">
          <ac:chgData name="Paridhi Jagnani" userId="b0eb708c-827d-4fcc-b90f-eaf9a3526691" providerId="ADAL" clId="{BA46A4AF-0FD7-41FA-841F-2606C0A5F994}" dt="2024-09-21T07:51:33.879" v="818" actId="1076"/>
          <ac:spMkLst>
            <pc:docMk/>
            <pc:sldMk cId="118349491" sldId="4444"/>
            <ac:spMk id="71" creationId="{9EDCAC4E-3593-4AAB-173A-F7A88B8010F0}"/>
          </ac:spMkLst>
        </pc:spChg>
        <pc:spChg chg="del">
          <ac:chgData name="Paridhi Jagnani" userId="b0eb708c-827d-4fcc-b90f-eaf9a3526691" providerId="ADAL" clId="{BA46A4AF-0FD7-41FA-841F-2606C0A5F994}" dt="2024-09-21T07:51:55.909" v="822" actId="478"/>
          <ac:spMkLst>
            <pc:docMk/>
            <pc:sldMk cId="118349491" sldId="4444"/>
            <ac:spMk id="72" creationId="{72220DE9-F274-7A11-F472-81E215AD8248}"/>
          </ac:spMkLst>
        </pc:spChg>
        <pc:spChg chg="mod">
          <ac:chgData name="Paridhi Jagnani" userId="b0eb708c-827d-4fcc-b90f-eaf9a3526691" providerId="ADAL" clId="{BA46A4AF-0FD7-41FA-841F-2606C0A5F994}" dt="2024-09-21T07:44:11.228" v="744" actId="1076"/>
          <ac:spMkLst>
            <pc:docMk/>
            <pc:sldMk cId="118349491" sldId="4444"/>
            <ac:spMk id="73" creationId="{99ED7EAC-651F-6FFD-D361-D5EE0851A0E2}"/>
          </ac:spMkLst>
        </pc:spChg>
        <pc:grpChg chg="add del mod topLvl">
          <ac:chgData name="Paridhi Jagnani" userId="b0eb708c-827d-4fcc-b90f-eaf9a3526691" providerId="ADAL" clId="{BA46A4AF-0FD7-41FA-841F-2606C0A5F994}" dt="2024-09-21T07:46:50.395" v="773" actId="165"/>
          <ac:grpSpMkLst>
            <pc:docMk/>
            <pc:sldMk cId="118349491" sldId="4444"/>
            <ac:grpSpMk id="3" creationId="{A3FBDC28-8527-2996-E4AB-9E846C4F1BB6}"/>
          </ac:grpSpMkLst>
        </pc:grpChg>
        <pc:grpChg chg="add mod">
          <ac:chgData name="Paridhi Jagnani" userId="b0eb708c-827d-4fcc-b90f-eaf9a3526691" providerId="ADAL" clId="{BA46A4AF-0FD7-41FA-841F-2606C0A5F994}" dt="2024-09-21T07:43:58.421" v="741" actId="1076"/>
          <ac:grpSpMkLst>
            <pc:docMk/>
            <pc:sldMk cId="118349491" sldId="4444"/>
            <ac:grpSpMk id="5" creationId="{B1224377-0DC9-DA9D-8353-50D7807391DE}"/>
          </ac:grpSpMkLst>
        </pc:grpChg>
        <pc:grpChg chg="add mod">
          <ac:chgData name="Paridhi Jagnani" userId="b0eb708c-827d-4fcc-b90f-eaf9a3526691" providerId="ADAL" clId="{BA46A4AF-0FD7-41FA-841F-2606C0A5F994}" dt="2024-09-21T07:44:18.200" v="745" actId="1076"/>
          <ac:grpSpMkLst>
            <pc:docMk/>
            <pc:sldMk cId="118349491" sldId="4444"/>
            <ac:grpSpMk id="11" creationId="{550AA2BF-82CB-F2C9-FF1F-D7854273EF32}"/>
          </ac:grpSpMkLst>
        </pc:grpChg>
        <pc:grpChg chg="add mod">
          <ac:chgData name="Paridhi Jagnani" userId="b0eb708c-827d-4fcc-b90f-eaf9a3526691" providerId="ADAL" clId="{BA46A4AF-0FD7-41FA-841F-2606C0A5F994}" dt="2024-09-21T07:44:11.228" v="744" actId="1076"/>
          <ac:grpSpMkLst>
            <pc:docMk/>
            <pc:sldMk cId="118349491" sldId="4444"/>
            <ac:grpSpMk id="15" creationId="{77C5AB0A-7A2F-5E9A-42BE-98B92575D615}"/>
          </ac:grpSpMkLst>
        </pc:grpChg>
        <pc:grpChg chg="add mod">
          <ac:chgData name="Paridhi Jagnani" userId="b0eb708c-827d-4fcc-b90f-eaf9a3526691" providerId="ADAL" clId="{BA46A4AF-0FD7-41FA-841F-2606C0A5F994}" dt="2024-09-21T07:44:08.825" v="743" actId="1076"/>
          <ac:grpSpMkLst>
            <pc:docMk/>
            <pc:sldMk cId="118349491" sldId="4444"/>
            <ac:grpSpMk id="16" creationId="{B4D2C663-0C2D-E9A7-7DA4-D095D3787D91}"/>
          </ac:grpSpMkLst>
        </pc:grpChg>
        <pc:grpChg chg="add mod">
          <ac:chgData name="Paridhi Jagnani" userId="b0eb708c-827d-4fcc-b90f-eaf9a3526691" providerId="ADAL" clId="{BA46A4AF-0FD7-41FA-841F-2606C0A5F994}" dt="2024-09-21T07:44:06.904" v="742" actId="1076"/>
          <ac:grpSpMkLst>
            <pc:docMk/>
            <pc:sldMk cId="118349491" sldId="4444"/>
            <ac:grpSpMk id="17" creationId="{9BD6F3DC-6572-862A-A1A7-DA8782B9BC98}"/>
          </ac:grpSpMkLst>
        </pc:grpChg>
        <pc:grpChg chg="del mod topLvl">
          <ac:chgData name="Paridhi Jagnani" userId="b0eb708c-827d-4fcc-b90f-eaf9a3526691" providerId="ADAL" clId="{BA46A4AF-0FD7-41FA-841F-2606C0A5F994}" dt="2024-09-21T07:47:03.259" v="776" actId="165"/>
          <ac:grpSpMkLst>
            <pc:docMk/>
            <pc:sldMk cId="118349491" sldId="4444"/>
            <ac:grpSpMk id="18" creationId="{CE65C7C5-6F8D-9FEB-598D-B34EF558DF8A}"/>
          </ac:grpSpMkLst>
        </pc:grpChg>
        <pc:grpChg chg="add del mod">
          <ac:chgData name="Paridhi Jagnani" userId="b0eb708c-827d-4fcc-b90f-eaf9a3526691" providerId="ADAL" clId="{BA46A4AF-0FD7-41FA-841F-2606C0A5F994}" dt="2024-09-21T07:45:53.289" v="758" actId="165"/>
          <ac:grpSpMkLst>
            <pc:docMk/>
            <pc:sldMk cId="118349491" sldId="4444"/>
            <ac:grpSpMk id="22" creationId="{4CB3D1A9-7DB2-9A99-B1E9-6722406A20AE}"/>
          </ac:grpSpMkLst>
        </pc:grpChg>
        <pc:grpChg chg="add del mod">
          <ac:chgData name="Paridhi Jagnani" userId="b0eb708c-827d-4fcc-b90f-eaf9a3526691" providerId="ADAL" clId="{BA46A4AF-0FD7-41FA-841F-2606C0A5F994}" dt="2024-09-21T07:51:21.411" v="813" actId="478"/>
          <ac:grpSpMkLst>
            <pc:docMk/>
            <pc:sldMk cId="118349491" sldId="4444"/>
            <ac:grpSpMk id="23" creationId="{B29FE3CA-17BC-1481-F06D-5F11D3759B4D}"/>
          </ac:grpSpMkLst>
        </pc:grpChg>
        <pc:grpChg chg="add mod">
          <ac:chgData name="Paridhi Jagnani" userId="b0eb708c-827d-4fcc-b90f-eaf9a3526691" providerId="ADAL" clId="{BA46A4AF-0FD7-41FA-841F-2606C0A5F994}" dt="2024-09-21T07:44:18.200" v="745" actId="1076"/>
          <ac:grpSpMkLst>
            <pc:docMk/>
            <pc:sldMk cId="118349491" sldId="4444"/>
            <ac:grpSpMk id="24" creationId="{A335CC1B-1A5F-0E0D-43A7-E5FB6351F724}"/>
          </ac:grpSpMkLst>
        </pc:grpChg>
        <pc:grpChg chg="add del mod">
          <ac:chgData name="Paridhi Jagnani" userId="b0eb708c-827d-4fcc-b90f-eaf9a3526691" providerId="ADAL" clId="{BA46A4AF-0FD7-41FA-841F-2606C0A5F994}" dt="2024-09-21T07:51:26.436" v="817" actId="478"/>
          <ac:grpSpMkLst>
            <pc:docMk/>
            <pc:sldMk cId="118349491" sldId="4444"/>
            <ac:grpSpMk id="27" creationId="{76809123-0E02-8519-17A3-59E642F2E376}"/>
          </ac:grpSpMkLst>
        </pc:grpChg>
        <pc:grpChg chg="add del mod">
          <ac:chgData name="Paridhi Jagnani" userId="b0eb708c-827d-4fcc-b90f-eaf9a3526691" providerId="ADAL" clId="{BA46A4AF-0FD7-41FA-841F-2606C0A5F994}" dt="2024-09-21T07:51:25.301" v="816" actId="478"/>
          <ac:grpSpMkLst>
            <pc:docMk/>
            <pc:sldMk cId="118349491" sldId="4444"/>
            <ac:grpSpMk id="28" creationId="{8AA0E52F-A97A-5841-C160-6B8AA7F8D7C8}"/>
          </ac:grpSpMkLst>
        </pc:grpChg>
        <pc:grpChg chg="mod">
          <ac:chgData name="Paridhi Jagnani" userId="b0eb708c-827d-4fcc-b90f-eaf9a3526691" providerId="ADAL" clId="{BA46A4AF-0FD7-41FA-841F-2606C0A5F994}" dt="2024-09-21T07:43:58.421" v="741" actId="1076"/>
          <ac:grpSpMkLst>
            <pc:docMk/>
            <pc:sldMk cId="118349491" sldId="4444"/>
            <ac:grpSpMk id="29" creationId="{5BE712B3-6FBC-BD55-F64A-2684A7B259B9}"/>
          </ac:grpSpMkLst>
        </pc:grpChg>
        <pc:grpChg chg="add del mod">
          <ac:chgData name="Paridhi Jagnani" userId="b0eb708c-827d-4fcc-b90f-eaf9a3526691" providerId="ADAL" clId="{BA46A4AF-0FD7-41FA-841F-2606C0A5F994}" dt="2024-09-21T07:51:24.562" v="815" actId="478"/>
          <ac:grpSpMkLst>
            <pc:docMk/>
            <pc:sldMk cId="118349491" sldId="4444"/>
            <ac:grpSpMk id="31" creationId="{769ED468-65A9-854B-0B75-D93116A4AE95}"/>
          </ac:grpSpMkLst>
        </pc:grpChg>
        <pc:grpChg chg="add del mod">
          <ac:chgData name="Paridhi Jagnani" userId="b0eb708c-827d-4fcc-b90f-eaf9a3526691" providerId="ADAL" clId="{BA46A4AF-0FD7-41FA-841F-2606C0A5F994}" dt="2024-09-21T07:51:23.215" v="814" actId="478"/>
          <ac:grpSpMkLst>
            <pc:docMk/>
            <pc:sldMk cId="118349491" sldId="4444"/>
            <ac:grpSpMk id="32" creationId="{62F8CD32-7F26-3591-BC9F-4D2FC108F183}"/>
          </ac:grpSpMkLst>
        </pc:grpChg>
        <pc:grpChg chg="add mod">
          <ac:chgData name="Paridhi Jagnani" userId="b0eb708c-827d-4fcc-b90f-eaf9a3526691" providerId="ADAL" clId="{BA46A4AF-0FD7-41FA-841F-2606C0A5F994}" dt="2024-09-21T07:49:49.142" v="811" actId="1076"/>
          <ac:grpSpMkLst>
            <pc:docMk/>
            <pc:sldMk cId="118349491" sldId="4444"/>
            <ac:grpSpMk id="35" creationId="{E630B90D-7BD5-4523-346A-78FC5F9106B9}"/>
          </ac:grpSpMkLst>
        </pc:grpChg>
        <pc:grpChg chg="add del mod">
          <ac:chgData name="Paridhi Jagnani" userId="b0eb708c-827d-4fcc-b90f-eaf9a3526691" providerId="ADAL" clId="{BA46A4AF-0FD7-41FA-841F-2606C0A5F994}" dt="2024-09-21T07:51:20.395" v="812" actId="478"/>
          <ac:grpSpMkLst>
            <pc:docMk/>
            <pc:sldMk cId="118349491" sldId="4444"/>
            <ac:grpSpMk id="36" creationId="{83D5BE71-CCEC-C2BC-66B3-EF93AAB2C322}"/>
          </ac:grpSpMkLst>
        </pc:grpChg>
        <pc:grpChg chg="mod">
          <ac:chgData name="Paridhi Jagnani" userId="b0eb708c-827d-4fcc-b90f-eaf9a3526691" providerId="ADAL" clId="{BA46A4AF-0FD7-41FA-841F-2606C0A5F994}" dt="2024-09-21T07:44:18.200" v="745" actId="1076"/>
          <ac:grpSpMkLst>
            <pc:docMk/>
            <pc:sldMk cId="118349491" sldId="4444"/>
            <ac:grpSpMk id="39" creationId="{7DDE2313-F438-1D28-584C-8950B09CE55B}"/>
          </ac:grpSpMkLst>
        </pc:grpChg>
        <pc:grpChg chg="mod">
          <ac:chgData name="Paridhi Jagnani" userId="b0eb708c-827d-4fcc-b90f-eaf9a3526691" providerId="ADAL" clId="{BA46A4AF-0FD7-41FA-841F-2606C0A5F994}" dt="2024-09-21T07:44:11.228" v="744" actId="1076"/>
          <ac:grpSpMkLst>
            <pc:docMk/>
            <pc:sldMk cId="118349491" sldId="4444"/>
            <ac:grpSpMk id="54" creationId="{7A98E0E5-9A27-1D04-A582-E68D2035FEC9}"/>
          </ac:grpSpMkLst>
        </pc:grpChg>
        <pc:grpChg chg="mod">
          <ac:chgData name="Paridhi Jagnani" userId="b0eb708c-827d-4fcc-b90f-eaf9a3526691" providerId="ADAL" clId="{BA46A4AF-0FD7-41FA-841F-2606C0A5F994}" dt="2024-09-21T07:44:08.825" v="743" actId="1076"/>
          <ac:grpSpMkLst>
            <pc:docMk/>
            <pc:sldMk cId="118349491" sldId="4444"/>
            <ac:grpSpMk id="61" creationId="{239A20C9-EFD1-37C8-2C58-4DADED5B41C9}"/>
          </ac:grpSpMkLst>
        </pc:grpChg>
        <pc:grpChg chg="mod">
          <ac:chgData name="Paridhi Jagnani" userId="b0eb708c-827d-4fcc-b90f-eaf9a3526691" providerId="ADAL" clId="{BA46A4AF-0FD7-41FA-841F-2606C0A5F994}" dt="2024-09-21T07:44:06.904" v="742" actId="1076"/>
          <ac:grpSpMkLst>
            <pc:docMk/>
            <pc:sldMk cId="118349491" sldId="4444"/>
            <ac:grpSpMk id="68" creationId="{85CF0191-A620-22E1-D2DE-B9491FA9EEA8}"/>
          </ac:grpSpMkLst>
        </pc:grpChg>
        <pc:cxnChg chg="add mod">
          <ac:chgData name="Paridhi Jagnani" userId="b0eb708c-827d-4fcc-b90f-eaf9a3526691" providerId="ADAL" clId="{BA46A4AF-0FD7-41FA-841F-2606C0A5F994}" dt="2024-09-21T07:52:56.446" v="828" actId="208"/>
          <ac:cxnSpMkLst>
            <pc:docMk/>
            <pc:sldMk cId="118349491" sldId="4444"/>
            <ac:cxnSpMk id="41" creationId="{7DA8D7F4-820F-F2F6-B59A-8F3C6DAA265A}"/>
          </ac:cxnSpMkLst>
        </pc:cxnChg>
        <pc:cxnChg chg="add mod">
          <ac:chgData name="Paridhi Jagnani" userId="b0eb708c-827d-4fcc-b90f-eaf9a3526691" providerId="ADAL" clId="{BA46A4AF-0FD7-41FA-841F-2606C0A5F994}" dt="2024-09-21T07:53:07.610" v="830" actId="1076"/>
          <ac:cxnSpMkLst>
            <pc:docMk/>
            <pc:sldMk cId="118349491" sldId="4444"/>
            <ac:cxnSpMk id="50" creationId="{DE48CC7D-7A31-C943-F371-0224178B8F27}"/>
          </ac:cxnSpMkLst>
        </pc:cxnChg>
      </pc:sldChg>
      <pc:sldMasterChg chg="del delSldLayout">
        <pc:chgData name="Paridhi Jagnani" userId="b0eb708c-827d-4fcc-b90f-eaf9a3526691" providerId="ADAL" clId="{BA46A4AF-0FD7-41FA-841F-2606C0A5F994}" dt="2024-09-21T08:32:11.448" v="1610" actId="47"/>
        <pc:sldMasterMkLst>
          <pc:docMk/>
          <pc:sldMasterMk cId="752884817" sldId="2147483660"/>
        </pc:sldMasterMkLst>
        <pc:sldLayoutChg chg="del">
          <pc:chgData name="Paridhi Jagnani" userId="b0eb708c-827d-4fcc-b90f-eaf9a3526691" providerId="ADAL" clId="{BA46A4AF-0FD7-41FA-841F-2606C0A5F994}" dt="2024-09-21T08:32:11.448" v="1610" actId="47"/>
          <pc:sldLayoutMkLst>
            <pc:docMk/>
            <pc:sldMasterMk cId="752884817" sldId="2147483660"/>
            <pc:sldLayoutMk cId="820147211" sldId="2147483661"/>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3678252335" sldId="2147483662"/>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2615420010" sldId="2147483663"/>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1119460278" sldId="2147483664"/>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660166816" sldId="2147483665"/>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3863897311" sldId="2147483666"/>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2429055198" sldId="2147483667"/>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540945916" sldId="2147483668"/>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1360419083" sldId="2147483669"/>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1118545458" sldId="2147483670"/>
          </pc:sldLayoutMkLst>
        </pc:sldLayoutChg>
        <pc:sldLayoutChg chg="del">
          <pc:chgData name="Paridhi Jagnani" userId="b0eb708c-827d-4fcc-b90f-eaf9a3526691" providerId="ADAL" clId="{BA46A4AF-0FD7-41FA-841F-2606C0A5F994}" dt="2024-09-21T08:32:11.448" v="1610" actId="47"/>
          <pc:sldLayoutMkLst>
            <pc:docMk/>
            <pc:sldMasterMk cId="752884817" sldId="2147483660"/>
            <pc:sldLayoutMk cId="275634200" sldId="2147483671"/>
          </pc:sldLayoutMkLst>
        </pc:sldLayoutChg>
      </pc:sldMasterChg>
    </pc:docChg>
  </pc:docChgLst>
  <pc:docChgLst>
    <pc:chgData name="Priya Sen" userId="d0dec445-c1d5-4c32-a8cf-249aed965658" providerId="ADAL" clId="{4F8BCFC1-3128-403F-B5A5-0E43E5C602DF}"/>
    <pc:docChg chg="undo custSel modSld">
      <pc:chgData name="Priya Sen" userId="d0dec445-c1d5-4c32-a8cf-249aed965658" providerId="ADAL" clId="{4F8BCFC1-3128-403F-B5A5-0E43E5C602DF}" dt="2024-09-20T10:25:43.064" v="317" actId="113"/>
      <pc:docMkLst>
        <pc:docMk/>
      </pc:docMkLst>
      <pc:sldChg chg="addSp modSp mod">
        <pc:chgData name="Priya Sen" userId="d0dec445-c1d5-4c32-a8cf-249aed965658" providerId="ADAL" clId="{4F8BCFC1-3128-403F-B5A5-0E43E5C602DF}" dt="2024-09-20T10:25:43.064" v="317" actId="113"/>
        <pc:sldMkLst>
          <pc:docMk/>
          <pc:sldMk cId="1838930840" sldId="343"/>
        </pc:sldMkLst>
        <pc:spChg chg="mod">
          <ac:chgData name="Priya Sen" userId="d0dec445-c1d5-4c32-a8cf-249aed965658" providerId="ADAL" clId="{4F8BCFC1-3128-403F-B5A5-0E43E5C602DF}" dt="2024-09-20T10:25:43.064" v="317" actId="113"/>
          <ac:spMkLst>
            <pc:docMk/>
            <pc:sldMk cId="1838930840" sldId="343"/>
            <ac:spMk id="5" creationId="{B3858C4D-03FB-DC2C-519F-0DDCA8B0EBAE}"/>
          </ac:spMkLst>
        </pc:spChg>
        <pc:spChg chg="mod">
          <ac:chgData name="Priya Sen" userId="d0dec445-c1d5-4c32-a8cf-249aed965658" providerId="ADAL" clId="{4F8BCFC1-3128-403F-B5A5-0E43E5C602DF}" dt="2024-09-20T10:25:06.537" v="299" actId="404"/>
          <ac:spMkLst>
            <pc:docMk/>
            <pc:sldMk cId="1838930840" sldId="343"/>
            <ac:spMk id="61" creationId="{00000000-0000-0000-0000-000000000000}"/>
          </ac:spMkLst>
        </pc:spChg>
        <pc:grpChg chg="mod">
          <ac:chgData name="Priya Sen" userId="d0dec445-c1d5-4c32-a8cf-249aed965658" providerId="ADAL" clId="{4F8BCFC1-3128-403F-B5A5-0E43E5C602DF}" dt="2024-09-20T10:25:16.415" v="314" actId="1035"/>
          <ac:grpSpMkLst>
            <pc:docMk/>
            <pc:sldMk cId="1838930840" sldId="343"/>
            <ac:grpSpMk id="2" creationId="{82DD1107-9E13-0D81-EA99-77800B8C557E}"/>
          </ac:grpSpMkLst>
        </pc:grpChg>
        <pc:grpChg chg="mod">
          <ac:chgData name="Priya Sen" userId="d0dec445-c1d5-4c32-a8cf-249aed965658" providerId="ADAL" clId="{4F8BCFC1-3128-403F-B5A5-0E43E5C602DF}" dt="2024-09-20T10:25:16.415" v="314" actId="1035"/>
          <ac:grpSpMkLst>
            <pc:docMk/>
            <pc:sldMk cId="1838930840" sldId="343"/>
            <ac:grpSpMk id="3" creationId="{9ED3D391-AF2D-DAD2-B420-99159FDA2EAD}"/>
          </ac:grpSpMkLst>
        </pc:grpChg>
        <pc:grpChg chg="add mod">
          <ac:chgData name="Priya Sen" userId="d0dec445-c1d5-4c32-a8cf-249aed965658" providerId="ADAL" clId="{4F8BCFC1-3128-403F-B5A5-0E43E5C602DF}" dt="2024-09-20T10:25:16.415" v="314" actId="1035"/>
          <ac:grpSpMkLst>
            <pc:docMk/>
            <pc:sldMk cId="1838930840" sldId="343"/>
            <ac:grpSpMk id="4" creationId="{44E7446A-C5C8-BC26-E56F-A4354FA7C447}"/>
          </ac:grpSpMkLst>
        </pc:grpChg>
        <pc:picChg chg="mod">
          <ac:chgData name="Priya Sen" userId="d0dec445-c1d5-4c32-a8cf-249aed965658" providerId="ADAL" clId="{4F8BCFC1-3128-403F-B5A5-0E43E5C602DF}" dt="2024-09-20T10:24:08.291" v="190"/>
          <ac:picMkLst>
            <pc:docMk/>
            <pc:sldMk cId="1838930840" sldId="343"/>
            <ac:picMk id="6" creationId="{F4FD628B-E8E1-3EE6-1572-CF182E289026}"/>
          </ac:picMkLst>
        </pc:picChg>
      </pc:sldChg>
      <pc:sldChg chg="modSp mod">
        <pc:chgData name="Priya Sen" userId="d0dec445-c1d5-4c32-a8cf-249aed965658" providerId="ADAL" clId="{4F8BCFC1-3128-403F-B5A5-0E43E5C602DF}" dt="2024-09-20T10:16:24.396" v="17"/>
        <pc:sldMkLst>
          <pc:docMk/>
          <pc:sldMk cId="175034336" sldId="408"/>
        </pc:sldMkLst>
        <pc:graphicFrameChg chg="mod">
          <ac:chgData name="Priya Sen" userId="d0dec445-c1d5-4c32-a8cf-249aed965658" providerId="ADAL" clId="{4F8BCFC1-3128-403F-B5A5-0E43E5C602DF}" dt="2024-09-20T10:16:24.396" v="17"/>
          <ac:graphicFrameMkLst>
            <pc:docMk/>
            <pc:sldMk cId="175034336" sldId="408"/>
            <ac:graphicFrameMk id="14" creationId="{E0946B87-2255-674A-17D9-08873460595C}"/>
          </ac:graphicFrameMkLst>
        </pc:graphicFrameChg>
      </pc:sldChg>
      <pc:sldChg chg="addSp modSp mod">
        <pc:chgData name="Priya Sen" userId="d0dec445-c1d5-4c32-a8cf-249aed965658" providerId="ADAL" clId="{4F8BCFC1-3128-403F-B5A5-0E43E5C602DF}" dt="2024-09-20T10:22:38.815" v="140" actId="1035"/>
        <pc:sldMkLst>
          <pc:docMk/>
          <pc:sldMk cId="1882199876" sldId="410"/>
        </pc:sldMkLst>
        <pc:spChg chg="mod">
          <ac:chgData name="Priya Sen" userId="d0dec445-c1d5-4c32-a8cf-249aed965658" providerId="ADAL" clId="{4F8BCFC1-3128-403F-B5A5-0E43E5C602DF}" dt="2024-09-20T10:18:37.516" v="31" actId="1035"/>
          <ac:spMkLst>
            <pc:docMk/>
            <pc:sldMk cId="1882199876" sldId="410"/>
            <ac:spMk id="19" creationId="{3C7D8D4A-DD37-1D2B-4966-301194365E02}"/>
          </ac:spMkLst>
        </pc:spChg>
        <pc:spChg chg="mod">
          <ac:chgData name="Priya Sen" userId="d0dec445-c1d5-4c32-a8cf-249aed965658" providerId="ADAL" clId="{4F8BCFC1-3128-403F-B5A5-0E43E5C602DF}" dt="2024-09-20T10:17:29.779" v="21" actId="164"/>
          <ac:spMkLst>
            <pc:docMk/>
            <pc:sldMk cId="1882199876" sldId="410"/>
            <ac:spMk id="20" creationId="{F785EBD4-CA29-B2C3-12B1-AEC31DA8B81E}"/>
          </ac:spMkLst>
        </pc:spChg>
        <pc:spChg chg="mod">
          <ac:chgData name="Priya Sen" userId="d0dec445-c1d5-4c32-a8cf-249aed965658" providerId="ADAL" clId="{4F8BCFC1-3128-403F-B5A5-0E43E5C602DF}" dt="2024-09-20T10:20:57.180" v="77" actId="1076"/>
          <ac:spMkLst>
            <pc:docMk/>
            <pc:sldMk cId="1882199876" sldId="410"/>
            <ac:spMk id="73" creationId="{00000000-0000-0000-0000-000000000000}"/>
          </ac:spMkLst>
        </pc:spChg>
        <pc:spChg chg="mod">
          <ac:chgData name="Priya Sen" userId="d0dec445-c1d5-4c32-a8cf-249aed965658" providerId="ADAL" clId="{4F8BCFC1-3128-403F-B5A5-0E43E5C602DF}" dt="2024-09-20T10:20:42.834" v="69" actId="14100"/>
          <ac:spMkLst>
            <pc:docMk/>
            <pc:sldMk cId="1882199876" sldId="410"/>
            <ac:spMk id="76" creationId="{00000000-0000-0000-0000-000000000000}"/>
          </ac:spMkLst>
        </pc:spChg>
        <pc:spChg chg="mod">
          <ac:chgData name="Priya Sen" userId="d0dec445-c1d5-4c32-a8cf-249aed965658" providerId="ADAL" clId="{4F8BCFC1-3128-403F-B5A5-0E43E5C602DF}" dt="2024-09-20T10:20:49.530" v="76" actId="1037"/>
          <ac:spMkLst>
            <pc:docMk/>
            <pc:sldMk cId="1882199876" sldId="410"/>
            <ac:spMk id="77" creationId="{00000000-0000-0000-0000-000000000000}"/>
          </ac:spMkLst>
        </pc:spChg>
        <pc:grpChg chg="mod">
          <ac:chgData name="Priya Sen" userId="d0dec445-c1d5-4c32-a8cf-249aed965658" providerId="ADAL" clId="{4F8BCFC1-3128-403F-B5A5-0E43E5C602DF}" dt="2024-09-20T10:17:44.449" v="26" actId="164"/>
          <ac:grpSpMkLst>
            <pc:docMk/>
            <pc:sldMk cId="1882199876" sldId="410"/>
            <ac:grpSpMk id="3" creationId="{0077DCC0-DDDE-E329-AE91-92D63C85622A}"/>
          </ac:grpSpMkLst>
        </pc:grpChg>
        <pc:grpChg chg="mod">
          <ac:chgData name="Priya Sen" userId="d0dec445-c1d5-4c32-a8cf-249aed965658" providerId="ADAL" clId="{4F8BCFC1-3128-403F-B5A5-0E43E5C602DF}" dt="2024-09-20T10:17:29.779" v="21" actId="164"/>
          <ac:grpSpMkLst>
            <pc:docMk/>
            <pc:sldMk cId="1882199876" sldId="410"/>
            <ac:grpSpMk id="5" creationId="{F9317F5D-72DF-4BF7-4751-BB874E77175D}"/>
          </ac:grpSpMkLst>
        </pc:grpChg>
        <pc:grpChg chg="mod">
          <ac:chgData name="Priya Sen" userId="d0dec445-c1d5-4c32-a8cf-249aed965658" providerId="ADAL" clId="{4F8BCFC1-3128-403F-B5A5-0E43E5C602DF}" dt="2024-09-20T10:17:37.841" v="24" actId="164"/>
          <ac:grpSpMkLst>
            <pc:docMk/>
            <pc:sldMk cId="1882199876" sldId="410"/>
            <ac:grpSpMk id="14" creationId="{C145D365-788D-5AAA-7286-90196706A5E6}"/>
          </ac:grpSpMkLst>
        </pc:grpChg>
        <pc:grpChg chg="mod">
          <ac:chgData name="Priya Sen" userId="d0dec445-c1d5-4c32-a8cf-249aed965658" providerId="ADAL" clId="{4F8BCFC1-3128-403F-B5A5-0E43E5C602DF}" dt="2024-09-20T10:21:49.893" v="124" actId="1037"/>
          <ac:grpSpMkLst>
            <pc:docMk/>
            <pc:sldMk cId="1882199876" sldId="410"/>
            <ac:grpSpMk id="16" creationId="{CECEACD2-7FD3-D0D0-99C5-F3AB7A5A6641}"/>
          </ac:grpSpMkLst>
        </pc:grpChg>
        <pc:grpChg chg="mod">
          <ac:chgData name="Priya Sen" userId="d0dec445-c1d5-4c32-a8cf-249aed965658" providerId="ADAL" clId="{4F8BCFC1-3128-403F-B5A5-0E43E5C602DF}" dt="2024-09-20T10:21:59.669" v="132" actId="1037"/>
          <ac:grpSpMkLst>
            <pc:docMk/>
            <pc:sldMk cId="1882199876" sldId="410"/>
            <ac:grpSpMk id="17" creationId="{556002E1-B0A4-4465-0181-D95439EFE949}"/>
          </ac:grpSpMkLst>
        </pc:grpChg>
        <pc:grpChg chg="mod">
          <ac:chgData name="Priya Sen" userId="d0dec445-c1d5-4c32-a8cf-249aed965658" providerId="ADAL" clId="{4F8BCFC1-3128-403F-B5A5-0E43E5C602DF}" dt="2024-09-20T10:17:44.449" v="26" actId="164"/>
          <ac:grpSpMkLst>
            <pc:docMk/>
            <pc:sldMk cId="1882199876" sldId="410"/>
            <ac:grpSpMk id="18" creationId="{29EBD5CB-86B7-C2A9-E895-8B389952C04F}"/>
          </ac:grpSpMkLst>
        </pc:grpChg>
        <pc:grpChg chg="add mod">
          <ac:chgData name="Priya Sen" userId="d0dec445-c1d5-4c32-a8cf-249aed965658" providerId="ADAL" clId="{4F8BCFC1-3128-403F-B5A5-0E43E5C602DF}" dt="2024-09-20T10:17:37.841" v="24" actId="164"/>
          <ac:grpSpMkLst>
            <pc:docMk/>
            <pc:sldMk cId="1882199876" sldId="410"/>
            <ac:grpSpMk id="21" creationId="{AD15B09D-4CC2-C96F-416F-D405E4631ACF}"/>
          </ac:grpSpMkLst>
        </pc:grpChg>
        <pc:grpChg chg="add mod">
          <ac:chgData name="Priya Sen" userId="d0dec445-c1d5-4c32-a8cf-249aed965658" providerId="ADAL" clId="{4F8BCFC1-3128-403F-B5A5-0E43E5C602DF}" dt="2024-09-20T10:22:38.815" v="140" actId="1035"/>
          <ac:grpSpMkLst>
            <pc:docMk/>
            <pc:sldMk cId="1882199876" sldId="410"/>
            <ac:grpSpMk id="22" creationId="{76221DD7-AFCD-6A1E-CCFD-2C8DA353FD92}"/>
          </ac:grpSpMkLst>
        </pc:grpChg>
        <pc:grpChg chg="add mod">
          <ac:chgData name="Priya Sen" userId="d0dec445-c1d5-4c32-a8cf-249aed965658" providerId="ADAL" clId="{4F8BCFC1-3128-403F-B5A5-0E43E5C602DF}" dt="2024-09-20T10:19:12.768" v="40" actId="164"/>
          <ac:grpSpMkLst>
            <pc:docMk/>
            <pc:sldMk cId="1882199876" sldId="410"/>
            <ac:grpSpMk id="24" creationId="{C920B829-6471-F472-4881-79FFC7587CC8}"/>
          </ac:grpSpMkLst>
        </pc:grpChg>
        <pc:grpChg chg="add mod">
          <ac:chgData name="Priya Sen" userId="d0dec445-c1d5-4c32-a8cf-249aed965658" providerId="ADAL" clId="{4F8BCFC1-3128-403F-B5A5-0E43E5C602DF}" dt="2024-09-20T10:21:53.136" v="128" actId="1037"/>
          <ac:grpSpMkLst>
            <pc:docMk/>
            <pc:sldMk cId="1882199876" sldId="410"/>
            <ac:grpSpMk id="25" creationId="{1FA1732B-6B40-F5FA-F110-C953C71FD164}"/>
          </ac:grpSpMkLst>
        </pc:grpChg>
        <pc:grpChg chg="mod">
          <ac:chgData name="Priya Sen" userId="d0dec445-c1d5-4c32-a8cf-249aed965658" providerId="ADAL" clId="{4F8BCFC1-3128-403F-B5A5-0E43E5C602DF}" dt="2024-09-20T10:19:12.768" v="40" actId="164"/>
          <ac:grpSpMkLst>
            <pc:docMk/>
            <pc:sldMk cId="1882199876" sldId="410"/>
            <ac:grpSpMk id="49" creationId="{00000000-0000-0000-0000-000000000000}"/>
          </ac:grpSpMkLst>
        </pc:grpChg>
      </pc:sldChg>
    </pc:docChg>
  </pc:docChgLst>
  <pc:docChgLst>
    <pc:chgData name="Paridhi Jagnani" userId="S::paridhi@goindiaadvisors.com::b0eb708c-827d-4fcc-b90f-eaf9a3526691" providerId="AD" clId="Web-{189CCBFB-A09C-8FB1-7CB6-1473FADDAA63}"/>
    <pc:docChg chg="modSld">
      <pc:chgData name="Paridhi Jagnani" userId="S::paridhi@goindiaadvisors.com::b0eb708c-827d-4fcc-b90f-eaf9a3526691" providerId="AD" clId="Web-{189CCBFB-A09C-8FB1-7CB6-1473FADDAA63}" dt="2024-09-21T03:37:44.111" v="6" actId="20577"/>
      <pc:docMkLst>
        <pc:docMk/>
      </pc:docMkLst>
      <pc:sldChg chg="modSp">
        <pc:chgData name="Paridhi Jagnani" userId="S::paridhi@goindiaadvisors.com::b0eb708c-827d-4fcc-b90f-eaf9a3526691" providerId="AD" clId="Web-{189CCBFB-A09C-8FB1-7CB6-1473FADDAA63}" dt="2024-09-21T03:37:44.111" v="6" actId="20577"/>
        <pc:sldMkLst>
          <pc:docMk/>
          <pc:sldMk cId="3986081679" sldId="413"/>
        </pc:sldMkLst>
        <pc:spChg chg="mod">
          <ac:chgData name="Paridhi Jagnani" userId="S::paridhi@goindiaadvisors.com::b0eb708c-827d-4fcc-b90f-eaf9a3526691" providerId="AD" clId="Web-{189CCBFB-A09C-8FB1-7CB6-1473FADDAA63}" dt="2024-09-21T03:37:44.111" v="6" actId="20577"/>
          <ac:spMkLst>
            <pc:docMk/>
            <pc:sldMk cId="3986081679" sldId="413"/>
            <ac:spMk id="4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0.xlsx"/><Relationship Id="rId1" Type="http://schemas.openxmlformats.org/officeDocument/2006/relationships/themeOverride" Target="../theme/themeOverride2.xml"/><Relationship Id="rId4"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Office_Excel_Worksheet11.xlsx"/><Relationship Id="rId1" Type="http://schemas.openxmlformats.org/officeDocument/2006/relationships/themeOverride" Target="../theme/themeOverride3.xml"/><Relationship Id="rId4"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Office_Excel_Worksheet12.xlsx"/><Relationship Id="rId1" Type="http://schemas.openxmlformats.org/officeDocument/2006/relationships/themeOverride" Target="../theme/themeOverride4.xml"/><Relationship Id="rId4"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Office_Excel_Worksheet13.xlsx"/><Relationship Id="rId1" Type="http://schemas.openxmlformats.org/officeDocument/2006/relationships/themeOverride" Target="../theme/themeOverride5.xml"/><Relationship Id="rId4"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package" Target="../embeddings/Microsoft_Office_Excel_Worksheet14.xlsx"/><Relationship Id="rId1" Type="http://schemas.openxmlformats.org/officeDocument/2006/relationships/themeOverride" Target="../theme/themeOverride6.xml"/><Relationship Id="rId4"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package" Target="../embeddings/Microsoft_Office_Excel_Worksheet17.xlsx"/><Relationship Id="rId1" Type="http://schemas.openxmlformats.org/officeDocument/2006/relationships/themeOverride" Target="../theme/themeOverride7.xml"/><Relationship Id="rId4"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package" Target="../embeddings/Microsoft_Office_Excel_Worksheet19.xlsx"/><Relationship Id="rId1" Type="http://schemas.openxmlformats.org/officeDocument/2006/relationships/themeOverride" Target="../theme/themeOverride8.xml"/><Relationship Id="rId4"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microsoft.com/office/2011/relationships/chartColorStyle" Target="colors21.xml"/><Relationship Id="rId2" Type="http://schemas.openxmlformats.org/officeDocument/2006/relationships/package" Target="../embeddings/Microsoft_Office_Excel_Worksheet20.xlsx"/><Relationship Id="rId1" Type="http://schemas.openxmlformats.org/officeDocument/2006/relationships/themeOverride" Target="../theme/themeOverride9.xml"/><Relationship Id="rId4"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microsoft.com/office/2011/relationships/chartColorStyle" Target="colors22.xml"/><Relationship Id="rId2" Type="http://schemas.openxmlformats.org/officeDocument/2006/relationships/package" Target="../embeddings/Microsoft_Office_Excel_Worksheet21.xlsx"/><Relationship Id="rId1" Type="http://schemas.openxmlformats.org/officeDocument/2006/relationships/themeOverride" Target="../theme/themeOverride10.xml"/><Relationship Id="rId4"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package" Target="../embeddings/Microsoft_Office_Excel_Worksheet22.xlsx"/><Relationship Id="rId1" Type="http://schemas.openxmlformats.org/officeDocument/2006/relationships/themeOverride" Target="../theme/themeOverride11.xml"/><Relationship Id="rId4"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microsoft.com/office/2011/relationships/chartColorStyle" Target="colors24.xml"/><Relationship Id="rId2" Type="http://schemas.openxmlformats.org/officeDocument/2006/relationships/package" Target="../embeddings/Microsoft_Office_Excel_Worksheet23.xlsx"/><Relationship Id="rId1" Type="http://schemas.openxmlformats.org/officeDocument/2006/relationships/themeOverride" Target="../theme/themeOverride12.xml"/><Relationship Id="rId4"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microsoft.com/office/2011/relationships/chartColorStyle" Target="colors25.xml"/><Relationship Id="rId2" Type="http://schemas.openxmlformats.org/officeDocument/2006/relationships/chartUserShapes" Target="../drawings/drawing2.xml"/><Relationship Id="rId1" Type="http://schemas.openxmlformats.org/officeDocument/2006/relationships/package" Target="../embeddings/Microsoft_Office_Excel_Worksheet24.xlsx"/><Relationship Id="rId4"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Office_Excel_Worksheet3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8.xlsx"/><Relationship Id="rId1" Type="http://schemas.openxmlformats.org/officeDocument/2006/relationships/themeOverride" Target="../theme/themeOverride1.xml"/><Relationship Id="rId4" Type="http://schemas.microsoft.com/office/2011/relationships/chartStyle" Target="style9.xml"/></Relationships>
</file>

<file path=ppt/charts/_rels/chart9.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9.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Sheet1!$B$1</c:f>
              <c:strCache>
                <c:ptCount val="1"/>
                <c:pt idx="0">
                  <c:v>Revenue</c:v>
                </c:pt>
              </c:strCache>
            </c:strRef>
          </c:tx>
          <c:spPr>
            <a:solidFill>
              <a:schemeClr val="accent1"/>
            </a:solidFill>
            <a:ln>
              <a:noFill/>
            </a:ln>
            <a:effectLst/>
          </c:spPr>
          <c:dLbls>
            <c:dLbl>
              <c:idx val="4"/>
              <c:layout/>
              <c:tx>
                <c:rich>
                  <a:bodyPr/>
                  <a:lstStyle/>
                  <a:p>
                    <a:r>
                      <a:rPr lang="en-US"/>
                      <a:t>1,114</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D1C-45B0-9959-1E55E6C8BCD7}"/>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Sheet1!$B$2:$B$6</c:f>
              <c:numCache>
                <c:formatCode>General</c:formatCode>
                <c:ptCount val="5"/>
                <c:pt idx="0">
                  <c:v>187</c:v>
                </c:pt>
                <c:pt idx="1">
                  <c:v>236</c:v>
                </c:pt>
                <c:pt idx="2">
                  <c:v>313</c:v>
                </c:pt>
                <c:pt idx="3">
                  <c:v>799</c:v>
                </c:pt>
                <c:pt idx="4">
                  <c:v>1114</c:v>
                </c:pt>
              </c:numCache>
            </c:numRef>
          </c:val>
          <c:extLst xmlns:c16r2="http://schemas.microsoft.com/office/drawing/2015/06/chart">
            <c:ext xmlns:c16="http://schemas.microsoft.com/office/drawing/2014/chart" uri="{C3380CC4-5D6E-409C-BE32-E72D297353CC}">
              <c16:uniqueId val="{00000000-0C0A-4AAF-85D7-F1F712677C42}"/>
            </c:ext>
          </c:extLst>
        </c:ser>
        <c:dLbls/>
        <c:gapWidth val="219"/>
        <c:overlap val="-27"/>
        <c:axId val="144904960"/>
        <c:axId val="144907648"/>
      </c:barChart>
      <c:catAx>
        <c:axId val="14490496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44907648"/>
        <c:crosses val="autoZero"/>
        <c:auto val="1"/>
        <c:lblAlgn val="ctr"/>
        <c:lblOffset val="100"/>
      </c:catAx>
      <c:valAx>
        <c:axId val="144907648"/>
        <c:scaling>
          <c:orientation val="minMax"/>
        </c:scaling>
        <c:delete val="1"/>
        <c:axPos val="l"/>
        <c:numFmt formatCode="General" sourceLinked="1"/>
        <c:tickLblPos val="nextTo"/>
        <c:crossAx val="1449049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endParaRPr lang="en-US"/>
        </a:p>
      </c:txPr>
    </c:title>
    <c:plotArea>
      <c:layout>
        <c:manualLayout>
          <c:layoutTarget val="inner"/>
          <c:xMode val="edge"/>
          <c:yMode val="edge"/>
          <c:x val="0.12833934934624969"/>
          <c:y val="0.18601721145556815"/>
          <c:w val="0.81780952065458667"/>
          <c:h val="0.66759652446593054"/>
        </c:manualLayout>
      </c:layout>
      <c:barChart>
        <c:barDir val="col"/>
        <c:grouping val="clustered"/>
        <c:ser>
          <c:idx val="0"/>
          <c:order val="0"/>
          <c:tx>
            <c:strRef>
              <c:f>Sheet1!$B$1</c:f>
              <c:strCache>
                <c:ptCount val="1"/>
                <c:pt idx="0">
                  <c:v>Revenue</c:v>
                </c:pt>
              </c:strCache>
            </c:strRef>
          </c:tx>
          <c:spPr>
            <a:solidFill>
              <a:srgbClr val="2B4780"/>
            </a:solidFill>
            <a:ln>
              <a:noFill/>
            </a:ln>
            <a:effectLst/>
          </c:spPr>
          <c:dLbls>
            <c:dLbl>
              <c:idx val="0"/>
              <c:layout/>
              <c:tx>
                <c:rich>
                  <a:bodyPr/>
                  <a:lstStyle/>
                  <a:p>
                    <a:r>
                      <a:rPr lang="en-US"/>
                      <a:t>280</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5C3-41CB-AE1B-101F26A8419A}"/>
                </c:ext>
              </c:extLst>
            </c:dLbl>
            <c:dLbl>
              <c:idx val="1"/>
              <c:layout/>
              <c:tx>
                <c:rich>
                  <a:bodyPr/>
                  <a:lstStyle/>
                  <a:p>
                    <a:r>
                      <a:rPr lang="en-US" dirty="0"/>
                      <a:t>238</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5C3-41CB-AE1B-101F26A8419A}"/>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Q2FY24</c:v>
                </c:pt>
                <c:pt idx="1">
                  <c:v>Q2FY25</c:v>
                </c:pt>
              </c:strCache>
            </c:strRef>
          </c:cat>
          <c:val>
            <c:numRef>
              <c:f>Sheet1!$B$2:$B$3</c:f>
              <c:numCache>
                <c:formatCode>General</c:formatCode>
                <c:ptCount val="2"/>
                <c:pt idx="0">
                  <c:v>2798</c:v>
                </c:pt>
                <c:pt idx="1">
                  <c:v>2380</c:v>
                </c:pt>
              </c:numCache>
            </c:numRef>
          </c:val>
          <c:extLst xmlns:c16r2="http://schemas.microsoft.com/office/drawing/2015/06/chart">
            <c:ext xmlns:c16="http://schemas.microsoft.com/office/drawing/2014/chart" uri="{C3380CC4-5D6E-409C-BE32-E72D297353CC}">
              <c16:uniqueId val="{00000000-963E-4911-A899-6BAB333A820B}"/>
            </c:ext>
          </c:extLst>
        </c:ser>
        <c:dLbls>
          <c:showVal val="1"/>
        </c:dLbls>
        <c:gapWidth val="219"/>
        <c:overlap val="-27"/>
        <c:axId val="147219584"/>
        <c:axId val="147221120"/>
      </c:barChart>
      <c:catAx>
        <c:axId val="1472195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7221120"/>
        <c:crosses val="autoZero"/>
        <c:auto val="1"/>
        <c:lblAlgn val="ctr"/>
        <c:lblOffset val="100"/>
      </c:catAx>
      <c:valAx>
        <c:axId val="147221120"/>
        <c:scaling>
          <c:orientation val="minMax"/>
          <c:max val="5000"/>
        </c:scaling>
        <c:delete val="1"/>
        <c:axPos val="l"/>
        <c:numFmt formatCode="General" sourceLinked="1"/>
        <c:tickLblPos val="nextTo"/>
        <c:crossAx val="1472195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mbria" panose="02040503050406030204" pitchFamily="18" charset="0"/>
          <a:ea typeface="Cambria" panose="02040503050406030204" pitchFamily="18"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b="1">
                <a:solidFill>
                  <a:srgbClr val="2B4780"/>
                </a:solidFill>
              </a:rPr>
              <a:t>EBITDA</a:t>
            </a:r>
          </a:p>
        </c:rich>
      </c:tx>
      <c:layout/>
      <c:spPr>
        <a:noFill/>
        <a:ln>
          <a:noFill/>
        </a:ln>
        <a:effectLst/>
      </c:spPr>
    </c:title>
    <c:plotArea>
      <c:layout/>
      <c:barChart>
        <c:barDir val="col"/>
        <c:grouping val="clustered"/>
        <c:ser>
          <c:idx val="0"/>
          <c:order val="0"/>
          <c:tx>
            <c:strRef>
              <c:f>Sheet1!$B$1</c:f>
              <c:strCache>
                <c:ptCount val="1"/>
                <c:pt idx="0">
                  <c:v>EBITDA</c:v>
                </c:pt>
              </c:strCache>
            </c:strRef>
          </c:tx>
          <c:spPr>
            <a:solidFill>
              <a:srgbClr val="1F85CC"/>
            </a:solidFill>
            <a:ln>
              <a:noFill/>
            </a:ln>
            <a:effectLst/>
          </c:spPr>
          <c:dLbls>
            <c:dLbl>
              <c:idx val="0"/>
              <c:layout/>
              <c:tx>
                <c:rich>
                  <a:bodyPr/>
                  <a:lstStyle/>
                  <a:p>
                    <a:r>
                      <a:rPr lang="en-US"/>
                      <a:t>41</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37E-424E-864A-0A7B546B775D}"/>
                </c:ext>
              </c:extLst>
            </c:dLbl>
            <c:dLbl>
              <c:idx val="1"/>
              <c:layout/>
              <c:tx>
                <c:rich>
                  <a:bodyPr/>
                  <a:lstStyle/>
                  <a:p>
                    <a:r>
                      <a:rPr lang="en-US" dirty="0"/>
                      <a:t>17</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337E-424E-864A-0A7B546B775D}"/>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Q2FY24</c:v>
                </c:pt>
                <c:pt idx="1">
                  <c:v>Q2FY25</c:v>
                </c:pt>
              </c:strCache>
            </c:strRef>
          </c:cat>
          <c:val>
            <c:numRef>
              <c:f>Sheet1!$B$2:$B$3</c:f>
              <c:numCache>
                <c:formatCode>General</c:formatCode>
                <c:ptCount val="2"/>
                <c:pt idx="0">
                  <c:v>413</c:v>
                </c:pt>
                <c:pt idx="1">
                  <c:v>170</c:v>
                </c:pt>
              </c:numCache>
            </c:numRef>
          </c:val>
          <c:extLst xmlns:c16r2="http://schemas.microsoft.com/office/drawing/2015/06/chart">
            <c:ext xmlns:c16="http://schemas.microsoft.com/office/drawing/2014/chart" uri="{C3380CC4-5D6E-409C-BE32-E72D297353CC}">
              <c16:uniqueId val="{00000000-5004-4CAF-8E0F-1631FDD7041E}"/>
            </c:ext>
          </c:extLst>
        </c:ser>
        <c:dLbls/>
        <c:gapWidth val="219"/>
        <c:overlap val="-27"/>
        <c:axId val="147192832"/>
        <c:axId val="147211008"/>
      </c:barChart>
      <c:catAx>
        <c:axId val="1471928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7211008"/>
        <c:crosses val="autoZero"/>
        <c:auto val="1"/>
        <c:lblAlgn val="ctr"/>
        <c:lblOffset val="100"/>
      </c:catAx>
      <c:valAx>
        <c:axId val="147211008"/>
        <c:scaling>
          <c:orientation val="minMax"/>
          <c:max val="700"/>
        </c:scaling>
        <c:delete val="1"/>
        <c:axPos val="l"/>
        <c:numFmt formatCode="General" sourceLinked="1"/>
        <c:tickLblPos val="nextTo"/>
        <c:crossAx val="1471928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mbria" panose="02040503050406030204" pitchFamily="18" charset="0"/>
          <a:ea typeface="Cambria" panose="02040503050406030204" pitchFamily="18"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endParaRPr lang="en-US"/>
        </a:p>
      </c:txPr>
    </c:title>
    <c:plotArea>
      <c:layout/>
      <c:barChart>
        <c:barDir val="col"/>
        <c:grouping val="clustered"/>
        <c:ser>
          <c:idx val="0"/>
          <c:order val="0"/>
          <c:tx>
            <c:strRef>
              <c:f>Sheet1!$B$1</c:f>
              <c:strCache>
                <c:ptCount val="1"/>
                <c:pt idx="0">
                  <c:v>PBT</c:v>
                </c:pt>
              </c:strCache>
            </c:strRef>
          </c:tx>
          <c:spPr>
            <a:solidFill>
              <a:srgbClr val="2B4780"/>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Q2FY24</c:v>
                </c:pt>
                <c:pt idx="1">
                  <c:v>Q2FY25</c:v>
                </c:pt>
              </c:strCache>
            </c:strRef>
          </c:cat>
          <c:val>
            <c:numRef>
              <c:f>Sheet1!$B$2:$B$3</c:f>
              <c:numCache>
                <c:formatCode>General</c:formatCode>
                <c:ptCount val="2"/>
                <c:pt idx="0">
                  <c:v>43</c:v>
                </c:pt>
                <c:pt idx="1">
                  <c:v>13</c:v>
                </c:pt>
              </c:numCache>
            </c:numRef>
          </c:val>
          <c:extLst xmlns:c16r2="http://schemas.microsoft.com/office/drawing/2015/06/chart">
            <c:ext xmlns:c16="http://schemas.microsoft.com/office/drawing/2014/chart" uri="{C3380CC4-5D6E-409C-BE32-E72D297353CC}">
              <c16:uniqueId val="{00000000-F740-48CC-AA50-D1E2B68DF25C}"/>
            </c:ext>
          </c:extLst>
        </c:ser>
        <c:dLbls>
          <c:showVal val="1"/>
        </c:dLbls>
        <c:gapWidth val="219"/>
        <c:overlap val="-27"/>
        <c:axId val="147482496"/>
        <c:axId val="147484032"/>
      </c:barChart>
      <c:catAx>
        <c:axId val="147482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7484032"/>
        <c:crosses val="autoZero"/>
        <c:auto val="1"/>
        <c:lblAlgn val="ctr"/>
        <c:lblOffset val="100"/>
      </c:catAx>
      <c:valAx>
        <c:axId val="147484032"/>
        <c:scaling>
          <c:orientation val="minMax"/>
          <c:max val="100"/>
        </c:scaling>
        <c:axPos val="l"/>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47482496"/>
        <c:crosses val="autoZero"/>
        <c:crossBetween val="between"/>
      </c:valAx>
      <c:spPr>
        <a:noFill/>
        <a:ln w="25400">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layout>
        <c:manualLayout>
          <c:xMode val="edge"/>
          <c:yMode val="edge"/>
          <c:x val="0.36551630639915833"/>
          <c:y val="6.0289465389099664E-3"/>
        </c:manualLayout>
      </c:layout>
      <c:spPr>
        <a:noFill/>
        <a:ln>
          <a:noFill/>
        </a:ln>
        <a:effectLst/>
      </c:spPr>
      <c:txPr>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endParaRPr lang="en-US"/>
        </a:p>
      </c:txPr>
    </c:title>
    <c:plotArea>
      <c:layout/>
      <c:barChart>
        <c:barDir val="col"/>
        <c:grouping val="clustered"/>
        <c:ser>
          <c:idx val="0"/>
          <c:order val="0"/>
          <c:tx>
            <c:strRef>
              <c:f>Sheet1!$B$1</c:f>
              <c:strCache>
                <c:ptCount val="1"/>
                <c:pt idx="0">
                  <c:v>Revenue</c:v>
                </c:pt>
              </c:strCache>
            </c:strRef>
          </c:tx>
          <c:spPr>
            <a:solidFill>
              <a:srgbClr val="1F85CC"/>
            </a:solidFill>
            <a:ln>
              <a:noFill/>
            </a:ln>
            <a:effectLst/>
          </c:spPr>
          <c:dLbls>
            <c:dLbl>
              <c:idx val="0"/>
              <c:layout/>
              <c:tx>
                <c:rich>
                  <a:bodyPr/>
                  <a:lstStyle/>
                  <a:p>
                    <a:r>
                      <a:rPr lang="en-US"/>
                      <a:t>547</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53AC-40EE-B522-BDE920BE642F}"/>
                </c:ext>
              </c:extLst>
            </c:dLbl>
            <c:dLbl>
              <c:idx val="1"/>
              <c:layout/>
              <c:tx>
                <c:rich>
                  <a:bodyPr/>
                  <a:lstStyle/>
                  <a:p>
                    <a:r>
                      <a:rPr lang="en-US" dirty="0"/>
                      <a:t>408</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53AC-40EE-B522-BDE920BE642F}"/>
                </c:ext>
              </c:extLst>
            </c:dLbl>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H1FY24</c:v>
                </c:pt>
                <c:pt idx="1">
                  <c:v>H1FY25</c:v>
                </c:pt>
              </c:strCache>
            </c:strRef>
          </c:cat>
          <c:val>
            <c:numRef>
              <c:f>Sheet1!$B$2:$B$3</c:f>
              <c:numCache>
                <c:formatCode>General</c:formatCode>
                <c:ptCount val="2"/>
                <c:pt idx="0">
                  <c:v>5466</c:v>
                </c:pt>
                <c:pt idx="1">
                  <c:v>4080</c:v>
                </c:pt>
              </c:numCache>
            </c:numRef>
          </c:val>
          <c:extLst xmlns:c16r2="http://schemas.microsoft.com/office/drawing/2015/06/chart">
            <c:ext xmlns:c16="http://schemas.microsoft.com/office/drawing/2014/chart" uri="{C3380CC4-5D6E-409C-BE32-E72D297353CC}">
              <c16:uniqueId val="{00000000-3CDA-4F66-BAF7-D65402673CA3}"/>
            </c:ext>
          </c:extLst>
        </c:ser>
        <c:dLbls>
          <c:showVal val="1"/>
        </c:dLbls>
        <c:gapWidth val="219"/>
        <c:overlap val="-27"/>
        <c:axId val="147570688"/>
        <c:axId val="147572224"/>
      </c:barChart>
      <c:catAx>
        <c:axId val="1475706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7572224"/>
        <c:crosses val="autoZero"/>
        <c:auto val="1"/>
        <c:lblAlgn val="ctr"/>
        <c:lblOffset val="100"/>
      </c:catAx>
      <c:valAx>
        <c:axId val="147572224"/>
        <c:scaling>
          <c:orientation val="minMax"/>
          <c:max val="8000"/>
        </c:scaling>
        <c:delete val="1"/>
        <c:axPos val="l"/>
        <c:numFmt formatCode="General" sourceLinked="1"/>
        <c:tickLblPos val="nextTo"/>
        <c:crossAx val="1475706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a:solidFill>
                  <a:srgbClr val="2B4780"/>
                </a:solidFill>
              </a:rPr>
              <a:t>EBITDA</a:t>
            </a:r>
          </a:p>
        </c:rich>
      </c:tx>
      <c:layout>
        <c:manualLayout>
          <c:xMode val="edge"/>
          <c:yMode val="edge"/>
          <c:x val="0.39319169337539361"/>
          <c:y val="1.6982878049563267E-2"/>
        </c:manualLayout>
      </c:layout>
      <c:spPr>
        <a:noFill/>
        <a:ln>
          <a:noFill/>
        </a:ln>
        <a:effectLst/>
      </c:spPr>
    </c:title>
    <c:plotArea>
      <c:layout/>
      <c:barChart>
        <c:barDir val="col"/>
        <c:grouping val="clustered"/>
        <c:ser>
          <c:idx val="0"/>
          <c:order val="0"/>
          <c:tx>
            <c:strRef>
              <c:f>Sheet1!$B$1</c:f>
              <c:strCache>
                <c:ptCount val="1"/>
                <c:pt idx="0">
                  <c:v>EBITDA</c:v>
                </c:pt>
              </c:strCache>
            </c:strRef>
          </c:tx>
          <c:spPr>
            <a:solidFill>
              <a:srgbClr val="2B4780"/>
            </a:solidFill>
            <a:ln>
              <a:noFill/>
            </a:ln>
            <a:effectLst/>
          </c:spPr>
          <c:dLbls>
            <c:dLbl>
              <c:idx val="0"/>
              <c:layout/>
              <c:tx>
                <c:rich>
                  <a:bodyPr/>
                  <a:lstStyle/>
                  <a:p>
                    <a:r>
                      <a:rPr lang="en-US"/>
                      <a:t>62</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E0A4-4067-86BC-D17D9B8B21CF}"/>
                </c:ext>
              </c:extLst>
            </c:dLbl>
            <c:dLbl>
              <c:idx val="1"/>
              <c:layout/>
              <c:tx>
                <c:rich>
                  <a:bodyPr/>
                  <a:lstStyle/>
                  <a:p>
                    <a:r>
                      <a:rPr lang="en-US" dirty="0"/>
                      <a:t>35</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E0A4-4067-86BC-D17D9B8B21CF}"/>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H1FY24</c:v>
                </c:pt>
                <c:pt idx="1">
                  <c:v>H1FY25</c:v>
                </c:pt>
              </c:strCache>
            </c:strRef>
          </c:cat>
          <c:val>
            <c:numRef>
              <c:f>Sheet1!$B$2:$B$3</c:f>
              <c:numCache>
                <c:formatCode>General</c:formatCode>
                <c:ptCount val="2"/>
                <c:pt idx="0">
                  <c:v>615</c:v>
                </c:pt>
                <c:pt idx="1">
                  <c:v>350</c:v>
                </c:pt>
              </c:numCache>
            </c:numRef>
          </c:val>
          <c:extLst xmlns:c16r2="http://schemas.microsoft.com/office/drawing/2015/06/chart">
            <c:ext xmlns:c16="http://schemas.microsoft.com/office/drawing/2014/chart" uri="{C3380CC4-5D6E-409C-BE32-E72D297353CC}">
              <c16:uniqueId val="{00000000-F2FA-4F05-A088-E52A730BB542}"/>
            </c:ext>
          </c:extLst>
        </c:ser>
        <c:dLbls>
          <c:showVal val="1"/>
        </c:dLbls>
        <c:gapWidth val="219"/>
        <c:overlap val="-27"/>
        <c:axId val="147617664"/>
        <c:axId val="147619200"/>
      </c:barChart>
      <c:catAx>
        <c:axId val="147617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7619200"/>
        <c:crosses val="autoZero"/>
        <c:auto val="1"/>
        <c:lblAlgn val="ctr"/>
        <c:lblOffset val="100"/>
      </c:catAx>
      <c:valAx>
        <c:axId val="147619200"/>
        <c:scaling>
          <c:orientation val="minMax"/>
          <c:max val="1000"/>
        </c:scaling>
        <c:delete val="1"/>
        <c:axPos val="l"/>
        <c:numFmt formatCode="General" sourceLinked="1"/>
        <c:tickLblPos val="nextTo"/>
        <c:crossAx val="14761766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mbria" panose="02040503050406030204" pitchFamily="18" charset="0"/>
          <a:ea typeface="Cambria" panose="02040503050406030204" pitchFamily="18"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dLbls>
          <c:showVal val="1"/>
        </c:dLbls>
        <c:gapWidth val="103"/>
        <c:axId val="148802944"/>
        <c:axId val="148149376"/>
      </c:barChart>
      <c:catAx>
        <c:axId val="148802944"/>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1100" b="0" i="0" u="none" strike="noStrike" kern="1200" baseline="0">
                <a:solidFill>
                  <a:srgbClr val="000005"/>
                </a:solidFill>
                <a:latin typeface="Avenir Next LT Pro" panose="020B0504020202020204" pitchFamily="34" charset="0"/>
                <a:ea typeface="Arial"/>
                <a:cs typeface="Arial"/>
              </a:defRPr>
            </a:pPr>
            <a:endParaRPr lang="en-US"/>
          </a:p>
        </c:txPr>
        <c:crossAx val="148149376"/>
        <c:crosses val="autoZero"/>
        <c:lblAlgn val="ctr"/>
        <c:lblOffset val="100"/>
        <c:tickLblSkip val="1"/>
        <c:tickMarkSkip val="1"/>
      </c:catAx>
      <c:valAx>
        <c:axId val="148149376"/>
        <c:scaling>
          <c:orientation val="minMax"/>
        </c:scaling>
        <c:delete val="1"/>
        <c:axPos val="l"/>
        <c:numFmt formatCode="#,##0;\-#,##0" sourceLinked="0"/>
        <c:majorTickMark val="none"/>
        <c:tickLblPos val="nextTo"/>
        <c:crossAx val="148802944"/>
        <c:crosses val="autoZero"/>
        <c:crossBetween val="between"/>
      </c:valAx>
      <c:spPr>
        <a:noFill/>
        <a:ln w="25353">
          <a:noFill/>
        </a:ln>
        <a:effectLst/>
      </c:spPr>
    </c:plotArea>
    <c:plotVisOnly val="1"/>
    <c:dispBlanksAs val="gap"/>
  </c:chart>
  <c:spPr>
    <a:noFill/>
    <a:ln w="9525" cap="flat" cmpd="sng" algn="ctr">
      <a:noFill/>
      <a:prstDash val="solid"/>
      <a:miter lim="800000"/>
    </a:ln>
    <a:effectLst/>
  </c:spPr>
  <c:txPr>
    <a:bodyPr/>
    <a:lstStyle/>
    <a:p>
      <a:pPr>
        <a:defRPr sz="800" b="0" i="0" u="none" strike="noStrike" baseline="0">
          <a:solidFill>
            <a:srgbClr val="000005"/>
          </a:solidFill>
          <a:latin typeface="Avenir Next LT Pro" panose="020B0504020202020204" pitchFamily="34" charset="0"/>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dLbls>
          <c:showVal val="1"/>
        </c:dLbls>
        <c:gapWidth val="103"/>
        <c:axId val="148159488"/>
        <c:axId val="149029632"/>
      </c:barChart>
      <c:catAx>
        <c:axId val="148159488"/>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800" b="0"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49029632"/>
        <c:crosses val="autoZero"/>
        <c:lblAlgn val="ctr"/>
        <c:lblOffset val="100"/>
        <c:tickLblSkip val="1"/>
        <c:tickMarkSkip val="1"/>
      </c:catAx>
      <c:valAx>
        <c:axId val="149029632"/>
        <c:scaling>
          <c:orientation val="minMax"/>
        </c:scaling>
        <c:delete val="1"/>
        <c:axPos val="l"/>
        <c:numFmt formatCode="#,##0;\-#,##0" sourceLinked="0"/>
        <c:majorTickMark val="none"/>
        <c:tickLblPos val="nextTo"/>
        <c:crossAx val="148159488"/>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a:solidFill>
                  <a:srgbClr val="2B4780"/>
                </a:solidFill>
              </a:rPr>
              <a:t>PAT</a:t>
            </a:r>
          </a:p>
        </c:rich>
      </c:tx>
      <c:layout>
        <c:manualLayout>
          <c:xMode val="edge"/>
          <c:yMode val="edge"/>
          <c:x val="0.44071386314991834"/>
          <c:y val="0"/>
        </c:manualLayout>
      </c:layout>
      <c:spPr>
        <a:noFill/>
        <a:ln>
          <a:noFill/>
        </a:ln>
        <a:effectLst/>
      </c:spPr>
    </c:title>
    <c:plotArea>
      <c:layout/>
      <c:barChart>
        <c:barDir val="col"/>
        <c:grouping val="clustered"/>
        <c:ser>
          <c:idx val="0"/>
          <c:order val="0"/>
          <c:tx>
            <c:strRef>
              <c:f>Sheet1!$B$1</c:f>
              <c:strCache>
                <c:ptCount val="1"/>
                <c:pt idx="0">
                  <c:v>PAT</c:v>
                </c:pt>
              </c:strCache>
            </c:strRef>
          </c:tx>
          <c:spPr>
            <a:solidFill>
              <a:srgbClr val="1F85CC"/>
            </a:solidFill>
            <a:ln>
              <a:noFill/>
            </a:ln>
            <a:effectLst/>
          </c:spPr>
          <c:dLbls>
            <c:dLbl>
              <c:idx val="0"/>
              <c:layout/>
              <c:tx>
                <c:rich>
                  <a:bodyPr/>
                  <a:lstStyle/>
                  <a:p>
                    <a:r>
                      <a:rPr lang="en-US"/>
                      <a:t>34</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2A1F-4993-96F7-FA0D4FAD4DE3}"/>
                </c:ext>
              </c:extLst>
            </c:dLbl>
            <c:dLbl>
              <c:idx val="1"/>
              <c:layout/>
              <c:tx>
                <c:rich>
                  <a:bodyPr/>
                  <a:lstStyle/>
                  <a:p>
                    <a:r>
                      <a:rPr lang="en-US"/>
                      <a:t>57</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2A1F-4993-96F7-FA0D4FAD4DE3}"/>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335</c:v>
                </c:pt>
                <c:pt idx="1">
                  <c:v>572</c:v>
                </c:pt>
              </c:numCache>
            </c:numRef>
          </c:val>
          <c:extLst xmlns:c16r2="http://schemas.microsoft.com/office/drawing/2015/06/chart">
            <c:ext xmlns:c16="http://schemas.microsoft.com/office/drawing/2014/chart" uri="{C3380CC4-5D6E-409C-BE32-E72D297353CC}">
              <c16:uniqueId val="{00000000-2074-4EF6-BA74-AF5929E99F8B}"/>
            </c:ext>
          </c:extLst>
        </c:ser>
        <c:dLbls/>
        <c:gapWidth val="219"/>
        <c:overlap val="-27"/>
        <c:axId val="149132032"/>
        <c:axId val="149133568"/>
      </c:barChart>
      <c:catAx>
        <c:axId val="149132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133568"/>
        <c:crosses val="autoZero"/>
        <c:auto val="1"/>
        <c:lblAlgn val="ctr"/>
        <c:lblOffset val="100"/>
      </c:catAx>
      <c:valAx>
        <c:axId val="149133568"/>
        <c:scaling>
          <c:orientation val="minMax"/>
        </c:scaling>
        <c:delete val="1"/>
        <c:axPos val="l"/>
        <c:numFmt formatCode="General" sourceLinked="1"/>
        <c:majorTickMark val="none"/>
        <c:tickLblPos val="nextTo"/>
        <c:crossAx val="1491320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mbria" panose="02040503050406030204" pitchFamily="18" charset="0"/>
          <a:ea typeface="Cambria" panose="02040503050406030204" pitchFamily="18" charset="0"/>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5.1106531136906712E-2"/>
          <c:w val="1"/>
          <c:h val="0.8318549614999784"/>
        </c:manualLayout>
      </c:layout>
      <c:barChart>
        <c:barDir val="col"/>
        <c:grouping val="clustered"/>
        <c:dLbls>
          <c:showVal val="1"/>
        </c:dLbls>
        <c:gapWidth val="103"/>
        <c:axId val="149107456"/>
        <c:axId val="149108992"/>
      </c:barChart>
      <c:catAx>
        <c:axId val="149107456"/>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1100" b="0" i="0" u="none" strike="noStrike" kern="1200" baseline="0">
                <a:solidFill>
                  <a:srgbClr val="000005"/>
                </a:solidFill>
                <a:latin typeface="Avenir Next LT Pro" panose="020B0504020202020204" pitchFamily="34" charset="0"/>
                <a:ea typeface="Arial"/>
                <a:cs typeface="Arial"/>
              </a:defRPr>
            </a:pPr>
            <a:endParaRPr lang="en-US"/>
          </a:p>
        </c:txPr>
        <c:crossAx val="149108992"/>
        <c:crosses val="autoZero"/>
        <c:lblAlgn val="ctr"/>
        <c:lblOffset val="100"/>
        <c:tickLblSkip val="1"/>
        <c:tickMarkSkip val="1"/>
      </c:catAx>
      <c:valAx>
        <c:axId val="149108992"/>
        <c:scaling>
          <c:orientation val="minMax"/>
        </c:scaling>
        <c:delete val="1"/>
        <c:axPos val="l"/>
        <c:numFmt formatCode="#,##0;\-#,##0" sourceLinked="0"/>
        <c:majorTickMark val="none"/>
        <c:tickLblPos val="nextTo"/>
        <c:crossAx val="149107456"/>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Avenir Next LT Pro" panose="020B0504020202020204" pitchFamily="34" charset="0"/>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layout>
        <c:manualLayout>
          <c:xMode val="edge"/>
          <c:yMode val="edge"/>
          <c:x val="0.39752719434420075"/>
          <c:y val="3.4727444251514202E-2"/>
        </c:manualLayout>
      </c:layout>
      <c:spPr>
        <a:noFill/>
        <a:ln>
          <a:noFill/>
        </a:ln>
        <a:effectLst/>
      </c:spPr>
      <c:txPr>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endParaRPr lang="en-US"/>
        </a:p>
      </c:txPr>
    </c:title>
    <c:plotArea>
      <c:layout>
        <c:manualLayout>
          <c:layoutTarget val="inner"/>
          <c:xMode val="edge"/>
          <c:yMode val="edge"/>
          <c:x val="0.12833934934624969"/>
          <c:y val="0.18601721145556815"/>
          <c:w val="0.81780952065458667"/>
          <c:h val="0.66759652446593054"/>
        </c:manualLayout>
      </c:layout>
      <c:barChart>
        <c:barDir val="col"/>
        <c:grouping val="clustered"/>
        <c:ser>
          <c:idx val="0"/>
          <c:order val="0"/>
          <c:tx>
            <c:strRef>
              <c:f>Sheet1!$B$1</c:f>
              <c:strCache>
                <c:ptCount val="1"/>
                <c:pt idx="0">
                  <c:v>Revenue</c:v>
                </c:pt>
              </c:strCache>
            </c:strRef>
          </c:tx>
          <c:spPr>
            <a:solidFill>
              <a:srgbClr val="2B4780"/>
            </a:solidFill>
            <a:ln>
              <a:noFill/>
            </a:ln>
            <a:effectLst/>
          </c:spPr>
          <c:dLbls>
            <c:dLbl>
              <c:idx val="0"/>
              <c:layout/>
              <c:tx>
                <c:rich>
                  <a:bodyPr/>
                  <a:lstStyle/>
                  <a:p>
                    <a:r>
                      <a:rPr lang="en-US"/>
                      <a:t>799</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5F2B-4DF7-BD90-294131362A6B}"/>
                </c:ext>
              </c:extLst>
            </c:dLbl>
            <c:dLbl>
              <c:idx val="1"/>
              <c:layout/>
              <c:tx>
                <c:rich>
                  <a:bodyPr/>
                  <a:lstStyle/>
                  <a:p>
                    <a:r>
                      <a:rPr lang="en-US"/>
                      <a:t>1,114</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5F2B-4DF7-BD90-294131362A6B}"/>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#,##0</c:formatCode>
                <c:ptCount val="2"/>
                <c:pt idx="0">
                  <c:v>7992</c:v>
                </c:pt>
                <c:pt idx="1">
                  <c:v>11138</c:v>
                </c:pt>
              </c:numCache>
            </c:numRef>
          </c:val>
          <c:extLst xmlns:c16r2="http://schemas.microsoft.com/office/drawing/2015/06/chart">
            <c:ext xmlns:c16="http://schemas.microsoft.com/office/drawing/2014/chart" uri="{C3380CC4-5D6E-409C-BE32-E72D297353CC}">
              <c16:uniqueId val="{00000000-963E-4911-A899-6BAB333A820B}"/>
            </c:ext>
          </c:extLst>
        </c:ser>
        <c:dLbls>
          <c:showVal val="1"/>
        </c:dLbls>
        <c:gapWidth val="219"/>
        <c:overlap val="-27"/>
        <c:axId val="149252352"/>
        <c:axId val="149258240"/>
      </c:barChart>
      <c:catAx>
        <c:axId val="149252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258240"/>
        <c:crosses val="autoZero"/>
        <c:auto val="1"/>
        <c:lblAlgn val="ctr"/>
        <c:lblOffset val="100"/>
      </c:catAx>
      <c:valAx>
        <c:axId val="149258240"/>
        <c:scaling>
          <c:orientation val="minMax"/>
        </c:scaling>
        <c:delete val="1"/>
        <c:axPos val="l"/>
        <c:numFmt formatCode="#,##0" sourceLinked="1"/>
        <c:majorTickMark val="none"/>
        <c:tickLblPos val="nextTo"/>
        <c:crossAx val="14925235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mbria" panose="02040503050406030204" pitchFamily="18" charset="0"/>
          <a:ea typeface="Cambria" panose="02040503050406030204"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3.8981935665774417E-2"/>
          <c:y val="7.4257044186927884E-2"/>
          <c:w val="0.93874267252521171"/>
          <c:h val="0.56476707898727641"/>
        </c:manualLayout>
      </c:layout>
      <c:barChart>
        <c:barDir val="col"/>
        <c:grouping val="clustered"/>
        <c:ser>
          <c:idx val="0"/>
          <c:order val="0"/>
          <c:tx>
            <c:strRef>
              <c:f>Sheet1!$B$1</c:f>
              <c:strCache>
                <c:ptCount val="1"/>
                <c:pt idx="0">
                  <c:v>Finance Cost</c:v>
                </c:pt>
              </c:strCache>
            </c:strRef>
          </c:tx>
          <c:spPr>
            <a:solidFill>
              <a:srgbClr val="8FAAD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Sheet1!$B$2:$B$6</c:f>
              <c:numCache>
                <c:formatCode>General</c:formatCode>
                <c:ptCount val="5"/>
                <c:pt idx="0">
                  <c:v>25</c:v>
                </c:pt>
                <c:pt idx="1">
                  <c:v>25</c:v>
                </c:pt>
                <c:pt idx="2">
                  <c:v>36</c:v>
                </c:pt>
                <c:pt idx="3">
                  <c:v>28</c:v>
                </c:pt>
                <c:pt idx="4">
                  <c:v>36</c:v>
                </c:pt>
              </c:numCache>
            </c:numRef>
          </c:val>
          <c:extLst xmlns:c16r2="http://schemas.microsoft.com/office/drawing/2015/06/chart">
            <c:ext xmlns:c16="http://schemas.microsoft.com/office/drawing/2014/chart" uri="{C3380CC4-5D6E-409C-BE32-E72D297353CC}">
              <c16:uniqueId val="{00000000-183D-496F-9965-A8352D3CDEA8}"/>
            </c:ext>
          </c:extLst>
        </c:ser>
        <c:dLbls/>
        <c:gapWidth val="214"/>
        <c:overlap val="-37"/>
        <c:axId val="145527168"/>
        <c:axId val="145528704"/>
      </c:barChart>
      <c:lineChart>
        <c:grouping val="standard"/>
        <c:ser>
          <c:idx val="1"/>
          <c:order val="1"/>
          <c:tx>
            <c:strRef>
              <c:f>Sheet1!$C$1</c:f>
              <c:strCache>
                <c:ptCount val="1"/>
                <c:pt idx="0">
                  <c:v>Y-o-Y</c:v>
                </c:pt>
              </c:strCache>
            </c:strRef>
          </c:tx>
          <c:spPr>
            <a:ln w="28575" cap="rnd">
              <a:solidFill>
                <a:srgbClr val="2B4780"/>
              </a:solidFill>
              <a:round/>
            </a:ln>
            <a:effectLst/>
          </c:spPr>
          <c:marker>
            <c:symbol val="triangle"/>
            <c:size val="5"/>
            <c:spPr>
              <a:solidFill>
                <a:srgbClr val="797595"/>
              </a:solidFill>
              <a:ln w="9525">
                <a:solidFill>
                  <a:srgbClr val="2B4780"/>
                </a:solidFill>
              </a:ln>
              <a:effectLst/>
            </c:spPr>
          </c:marker>
          <c:dLbls>
            <c:dLbl>
              <c:idx val="1"/>
              <c:layout>
                <c:manualLayout>
                  <c:x val="3.8981935665774417E-2"/>
                  <c:y val="2.02519211418894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CC-4710-AF8D-04BDB2BE386B}"/>
                </c:ext>
              </c:extLst>
            </c:dLbl>
            <c:dLbl>
              <c:idx val="2"/>
              <c:layout>
                <c:manualLayout>
                  <c:x val="2.5059815785140695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CC-4710-AF8D-04BDB2BE386B}"/>
                </c:ext>
              </c:extLst>
            </c:dLbl>
            <c:dLbl>
              <c:idx val="3"/>
              <c:layout>
                <c:manualLayout>
                  <c:x val="3.1863064860153681E-2"/>
                  <c:y val="1.21743481691026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3D-496F-9965-A8352D3CDEA8}"/>
                </c:ext>
              </c:extLst>
            </c:dLbl>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Sheet1!$C$2:$C$6</c:f>
              <c:numCache>
                <c:formatCode>0%</c:formatCode>
                <c:ptCount val="5"/>
                <c:pt idx="1">
                  <c:v>2.0000000000000004E-2</c:v>
                </c:pt>
                <c:pt idx="2">
                  <c:v>0.42000000000000004</c:v>
                </c:pt>
                <c:pt idx="3">
                  <c:v>-0.22</c:v>
                </c:pt>
                <c:pt idx="4">
                  <c:v>0.30000000000000004</c:v>
                </c:pt>
              </c:numCache>
            </c:numRef>
          </c:val>
          <c:extLst xmlns:c16r2="http://schemas.microsoft.com/office/drawing/2015/06/chart">
            <c:ext xmlns:c16="http://schemas.microsoft.com/office/drawing/2014/chart" uri="{C3380CC4-5D6E-409C-BE32-E72D297353CC}">
              <c16:uniqueId val="{00000001-183D-496F-9965-A8352D3CDEA8}"/>
            </c:ext>
          </c:extLst>
        </c:ser>
        <c:dLbls/>
        <c:marker val="1"/>
        <c:axId val="145552512"/>
        <c:axId val="145530240"/>
      </c:lineChart>
      <c:catAx>
        <c:axId val="145527168"/>
        <c:scaling>
          <c:orientation val="minMax"/>
        </c:scaling>
        <c:delete val="1"/>
        <c:axPos val="b"/>
        <c:numFmt formatCode="General" sourceLinked="1"/>
        <c:majorTickMark val="none"/>
        <c:tickLblPos val="nextTo"/>
        <c:crossAx val="145528704"/>
        <c:crosses val="autoZero"/>
        <c:auto val="1"/>
        <c:lblAlgn val="ctr"/>
        <c:lblOffset val="100"/>
      </c:catAx>
      <c:valAx>
        <c:axId val="145528704"/>
        <c:scaling>
          <c:orientation val="minMax"/>
          <c:max val="250"/>
        </c:scaling>
        <c:axPos val="l"/>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527168"/>
        <c:crosses val="autoZero"/>
        <c:crossBetween val="between"/>
      </c:valAx>
      <c:valAx>
        <c:axId val="145530240"/>
        <c:scaling>
          <c:orientation val="minMax"/>
          <c:max val="0.70000000000000018"/>
          <c:min val="-0.3000000000000001"/>
        </c:scaling>
        <c:axPos val="r"/>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552512"/>
        <c:crosses val="max"/>
        <c:crossBetween val="between"/>
      </c:valAx>
      <c:catAx>
        <c:axId val="145552512"/>
        <c:scaling>
          <c:orientation val="minMax"/>
        </c:scaling>
        <c:axPos val="t"/>
        <c:numFmt formatCode="General" sourceLinked="1"/>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530240"/>
        <c:crosses val="max"/>
        <c:auto val="1"/>
        <c:lblAlgn val="ctr"/>
        <c:lblOffset val="100"/>
      </c:catAx>
      <c:spPr>
        <a:noFill/>
        <a:ln w="25400">
          <a:noFill/>
        </a:ln>
        <a:effectLst/>
      </c:spPr>
    </c:plotArea>
    <c:legend>
      <c:legendPos val="b"/>
      <c:layout/>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b="1">
                <a:solidFill>
                  <a:srgbClr val="2B4780"/>
                </a:solidFill>
              </a:rPr>
              <a:t>EBITDA</a:t>
            </a:r>
          </a:p>
        </c:rich>
      </c:tx>
      <c:layout/>
      <c:spPr>
        <a:noFill/>
        <a:ln>
          <a:noFill/>
        </a:ln>
        <a:effectLst/>
      </c:spPr>
    </c:title>
    <c:plotArea>
      <c:layout/>
      <c:barChart>
        <c:barDir val="col"/>
        <c:grouping val="clustered"/>
        <c:ser>
          <c:idx val="0"/>
          <c:order val="0"/>
          <c:tx>
            <c:strRef>
              <c:f>Sheet1!$B$1</c:f>
              <c:strCache>
                <c:ptCount val="1"/>
                <c:pt idx="0">
                  <c:v>EBITDA</c:v>
                </c:pt>
              </c:strCache>
            </c:strRef>
          </c:tx>
          <c:spPr>
            <a:solidFill>
              <a:srgbClr val="1F85CC"/>
            </a:solidFill>
            <a:ln>
              <a:noFill/>
            </a:ln>
            <a:effectLst/>
          </c:spPr>
          <c:dLbls>
            <c:dLbl>
              <c:idx val="0"/>
              <c:layout/>
              <c:tx>
                <c:rich>
                  <a:bodyPr/>
                  <a:lstStyle/>
                  <a:p>
                    <a:r>
                      <a:rPr lang="en-US"/>
                      <a:t>38</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B649-41FB-A416-35B62F63ABB0}"/>
                </c:ext>
              </c:extLst>
            </c:dLbl>
            <c:dLbl>
              <c:idx val="1"/>
              <c:layout/>
              <c:tx>
                <c:rich>
                  <a:bodyPr/>
                  <a:lstStyle/>
                  <a:p>
                    <a:r>
                      <a:rPr lang="en-US"/>
                      <a:t>89</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B649-41FB-A416-35B62F63ABB0}"/>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375</c:v>
                </c:pt>
                <c:pt idx="1">
                  <c:v>890</c:v>
                </c:pt>
              </c:numCache>
            </c:numRef>
          </c:val>
          <c:extLst xmlns:c16r2="http://schemas.microsoft.com/office/drawing/2015/06/chart">
            <c:ext xmlns:c16="http://schemas.microsoft.com/office/drawing/2014/chart" uri="{C3380CC4-5D6E-409C-BE32-E72D297353CC}">
              <c16:uniqueId val="{00000000-5004-4CAF-8E0F-1631FDD7041E}"/>
            </c:ext>
          </c:extLst>
        </c:ser>
        <c:dLbls/>
        <c:gapWidth val="219"/>
        <c:overlap val="-27"/>
        <c:axId val="149287296"/>
        <c:axId val="149288832"/>
      </c:barChart>
      <c:catAx>
        <c:axId val="149287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288832"/>
        <c:crosses val="autoZero"/>
        <c:auto val="1"/>
        <c:lblAlgn val="ctr"/>
        <c:lblOffset val="100"/>
      </c:catAx>
      <c:valAx>
        <c:axId val="149288832"/>
        <c:scaling>
          <c:orientation val="minMax"/>
        </c:scaling>
        <c:delete val="1"/>
        <c:axPos val="l"/>
        <c:numFmt formatCode="General" sourceLinked="1"/>
        <c:majorTickMark val="none"/>
        <c:tickLblPos val="nextTo"/>
        <c:crossAx val="14928729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mbria" panose="02040503050406030204" pitchFamily="18" charset="0"/>
          <a:ea typeface="Cambria" panose="02040503050406030204" pitchFamily="18" charset="0"/>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b="1">
                <a:solidFill>
                  <a:srgbClr val="2B4780"/>
                </a:solidFill>
              </a:rPr>
              <a:t>PAT</a:t>
            </a:r>
          </a:p>
        </c:rich>
      </c:tx>
      <c:layout>
        <c:manualLayout>
          <c:xMode val="edge"/>
          <c:yMode val="edge"/>
          <c:x val="0.43994658823336247"/>
          <c:y val="3.6704611280000042E-2"/>
        </c:manualLayout>
      </c:layout>
      <c:spPr>
        <a:noFill/>
        <a:ln>
          <a:noFill/>
        </a:ln>
        <a:effectLst/>
      </c:spPr>
    </c:title>
    <c:plotArea>
      <c:layout/>
      <c:barChart>
        <c:barDir val="col"/>
        <c:grouping val="clustered"/>
        <c:ser>
          <c:idx val="0"/>
          <c:order val="0"/>
          <c:tx>
            <c:strRef>
              <c:f>Sheet1!$B$1</c:f>
              <c:strCache>
                <c:ptCount val="1"/>
                <c:pt idx="0">
                  <c:v>PAT</c:v>
                </c:pt>
              </c:strCache>
            </c:strRef>
          </c:tx>
          <c:spPr>
            <a:solidFill>
              <a:srgbClr val="2B4780"/>
            </a:solidFill>
            <a:ln>
              <a:noFill/>
            </a:ln>
            <a:effectLst/>
          </c:spPr>
          <c:dLbls>
            <c:dLbl>
              <c:idx val="0"/>
              <c:layout/>
              <c:tx>
                <c:rich>
                  <a:bodyPr/>
                  <a:lstStyle/>
                  <a:p>
                    <a:r>
                      <a:rPr lang="en-US"/>
                      <a:t>13</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9301-43DF-AB67-77849B44F3A5}"/>
                </c:ext>
              </c:extLst>
            </c:dLbl>
            <c:dLbl>
              <c:idx val="1"/>
              <c:layout/>
              <c:tx>
                <c:rich>
                  <a:bodyPr/>
                  <a:lstStyle/>
                  <a:p>
                    <a:r>
                      <a:rPr lang="en-US"/>
                      <a:t>47</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9301-43DF-AB67-77849B44F3A5}"/>
                </c:ext>
              </c:extLst>
            </c:dLbl>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130</c:v>
                </c:pt>
                <c:pt idx="1">
                  <c:v>471</c:v>
                </c:pt>
              </c:numCache>
            </c:numRef>
          </c:val>
          <c:extLst xmlns:c16r2="http://schemas.microsoft.com/office/drawing/2015/06/chart">
            <c:ext xmlns:c16="http://schemas.microsoft.com/office/drawing/2014/chart" uri="{C3380CC4-5D6E-409C-BE32-E72D297353CC}">
              <c16:uniqueId val="{00000000-F740-48CC-AA50-D1E2B68DF25C}"/>
            </c:ext>
          </c:extLst>
        </c:ser>
        <c:dLbls/>
        <c:gapWidth val="219"/>
        <c:overlap val="-27"/>
        <c:axId val="149235968"/>
        <c:axId val="149471232"/>
      </c:barChart>
      <c:catAx>
        <c:axId val="149235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471232"/>
        <c:crosses val="autoZero"/>
        <c:auto val="1"/>
        <c:lblAlgn val="ctr"/>
        <c:lblOffset val="100"/>
      </c:catAx>
      <c:valAx>
        <c:axId val="149471232"/>
        <c:scaling>
          <c:orientation val="minMax"/>
        </c:scaling>
        <c:delete val="1"/>
        <c:axPos val="l"/>
        <c:numFmt formatCode="General" sourceLinked="1"/>
        <c:majorTickMark val="none"/>
        <c:tickLblPos val="nextTo"/>
        <c:crossAx val="149235968"/>
        <c:crosses val="autoZero"/>
        <c:crossBetween val="between"/>
      </c:valAx>
      <c:spPr>
        <a:noFill/>
        <a:ln w="25400">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layout>
        <c:manualLayout>
          <c:xMode val="edge"/>
          <c:yMode val="edge"/>
          <c:x val="0.36551630639915833"/>
          <c:y val="6.0289465389099664E-3"/>
        </c:manualLayout>
      </c:layout>
      <c:spPr>
        <a:noFill/>
        <a:ln>
          <a:noFill/>
        </a:ln>
        <a:effectLst/>
      </c:spPr>
      <c:txPr>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endParaRPr lang="en-US"/>
        </a:p>
      </c:txPr>
    </c:title>
    <c:plotArea>
      <c:layout/>
      <c:barChart>
        <c:barDir val="col"/>
        <c:grouping val="clustered"/>
        <c:ser>
          <c:idx val="0"/>
          <c:order val="0"/>
          <c:tx>
            <c:strRef>
              <c:f>Sheet1!$B$1</c:f>
              <c:strCache>
                <c:ptCount val="1"/>
                <c:pt idx="0">
                  <c:v>Revenue</c:v>
                </c:pt>
              </c:strCache>
            </c:strRef>
          </c:tx>
          <c:spPr>
            <a:solidFill>
              <a:srgbClr val="1F85CC"/>
            </a:solidFill>
            <a:ln>
              <a:noFill/>
            </a:ln>
            <a:effectLst/>
          </c:spPr>
          <c:dLbls>
            <c:dLbl>
              <c:idx val="0"/>
              <c:layout/>
              <c:tx>
                <c:rich>
                  <a:bodyPr/>
                  <a:lstStyle/>
                  <a:p>
                    <a:r>
                      <a:rPr lang="en-US"/>
                      <a:t>720</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1881-404A-B661-44BC3DD9794F}"/>
                </c:ext>
              </c:extLst>
            </c:dLbl>
            <c:dLbl>
              <c:idx val="1"/>
              <c:layout/>
              <c:tx>
                <c:rich>
                  <a:bodyPr/>
                  <a:lstStyle/>
                  <a:p>
                    <a:r>
                      <a:rPr lang="en-US"/>
                      <a:t>1,060</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881-404A-B661-44BC3DD9794F}"/>
                </c:ext>
              </c:extLst>
            </c:dLbl>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#,##0</c:formatCode>
                <c:ptCount val="2"/>
                <c:pt idx="0">
                  <c:v>7198</c:v>
                </c:pt>
                <c:pt idx="1">
                  <c:v>10598</c:v>
                </c:pt>
              </c:numCache>
            </c:numRef>
          </c:val>
          <c:extLst xmlns:c16r2="http://schemas.microsoft.com/office/drawing/2015/06/chart">
            <c:ext xmlns:c16="http://schemas.microsoft.com/office/drawing/2014/chart" uri="{C3380CC4-5D6E-409C-BE32-E72D297353CC}">
              <c16:uniqueId val="{00000000-3CDA-4F66-BAF7-D65402673CA3}"/>
            </c:ext>
          </c:extLst>
        </c:ser>
        <c:dLbls>
          <c:showVal val="1"/>
        </c:dLbls>
        <c:gapWidth val="219"/>
        <c:overlap val="-27"/>
        <c:axId val="149561728"/>
        <c:axId val="149563264"/>
      </c:barChart>
      <c:catAx>
        <c:axId val="149561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563264"/>
        <c:crosses val="autoZero"/>
        <c:auto val="1"/>
        <c:lblAlgn val="ctr"/>
        <c:lblOffset val="100"/>
      </c:catAx>
      <c:valAx>
        <c:axId val="149563264"/>
        <c:scaling>
          <c:orientation val="minMax"/>
        </c:scaling>
        <c:delete val="1"/>
        <c:axPos val="l"/>
        <c:numFmt formatCode="#,##0" sourceLinked="1"/>
        <c:majorTickMark val="none"/>
        <c:tickLblPos val="nextTo"/>
        <c:crossAx val="14956172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a:solidFill>
                  <a:srgbClr val="2B4780"/>
                </a:solidFill>
              </a:rPr>
              <a:t>EBITDA</a:t>
            </a:r>
          </a:p>
        </c:rich>
      </c:tx>
      <c:layout>
        <c:manualLayout>
          <c:xMode val="edge"/>
          <c:yMode val="edge"/>
          <c:x val="0.39319169337539361"/>
          <c:y val="1.6982878049563267E-2"/>
        </c:manualLayout>
      </c:layout>
      <c:spPr>
        <a:noFill/>
        <a:ln>
          <a:noFill/>
        </a:ln>
        <a:effectLst/>
      </c:spPr>
    </c:title>
    <c:plotArea>
      <c:layout/>
      <c:barChart>
        <c:barDir val="col"/>
        <c:grouping val="clustered"/>
        <c:ser>
          <c:idx val="0"/>
          <c:order val="0"/>
          <c:tx>
            <c:strRef>
              <c:f>Sheet1!$B$1</c:f>
              <c:strCache>
                <c:ptCount val="1"/>
                <c:pt idx="0">
                  <c:v>EBITDA</c:v>
                </c:pt>
              </c:strCache>
            </c:strRef>
          </c:tx>
          <c:spPr>
            <a:solidFill>
              <a:srgbClr val="2B4780"/>
            </a:solidFill>
            <a:ln>
              <a:noFill/>
            </a:ln>
            <a:effectLst/>
          </c:spPr>
          <c:dLbls>
            <c:dLbl>
              <c:idx val="0"/>
              <c:layout/>
              <c:tx>
                <c:rich>
                  <a:bodyPr/>
                  <a:lstStyle/>
                  <a:p>
                    <a:r>
                      <a:rPr lang="en-US"/>
                      <a:t>57</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A4E7-4CD7-ABE5-60D477290DE0}"/>
                </c:ext>
              </c:extLst>
            </c:dLbl>
            <c:dLbl>
              <c:idx val="1"/>
              <c:layout/>
              <c:tx>
                <c:rich>
                  <a:bodyPr/>
                  <a:lstStyle/>
                  <a:p>
                    <a:r>
                      <a:rPr lang="en-US"/>
                      <a:t>92</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A4E7-4CD7-ABE5-60D477290DE0}"/>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86</c:v>
                </c:pt>
                <c:pt idx="1">
                  <c:v>124</c:v>
                </c:pt>
              </c:numCache>
            </c:numRef>
          </c:val>
          <c:extLst xmlns:c16r2="http://schemas.microsoft.com/office/drawing/2015/06/chart">
            <c:ext xmlns:c16="http://schemas.microsoft.com/office/drawing/2014/chart" uri="{C3380CC4-5D6E-409C-BE32-E72D297353CC}">
              <c16:uniqueId val="{00000000-F2FA-4F05-A088-E52A730BB542}"/>
            </c:ext>
          </c:extLst>
        </c:ser>
        <c:dLbls>
          <c:showVal val="1"/>
        </c:dLbls>
        <c:gapWidth val="219"/>
        <c:overlap val="-27"/>
        <c:axId val="149682432"/>
        <c:axId val="149692416"/>
      </c:barChart>
      <c:catAx>
        <c:axId val="1496824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692416"/>
        <c:crosses val="autoZero"/>
        <c:auto val="1"/>
        <c:lblAlgn val="ctr"/>
        <c:lblOffset val="100"/>
      </c:catAx>
      <c:valAx>
        <c:axId val="149692416"/>
        <c:scaling>
          <c:orientation val="minMax"/>
        </c:scaling>
        <c:axPos val="l"/>
        <c:numFmt formatCode="General" sourceLinked="1"/>
        <c:majorTickMark val="none"/>
        <c:tickLblPos val="none"/>
        <c:spPr>
          <a:noFill/>
          <a:ln>
            <a:noFill/>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96824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mbria" panose="02040503050406030204" pitchFamily="18" charset="0"/>
          <a:ea typeface="Cambria" panose="02040503050406030204" pitchFamily="18" charset="0"/>
        </a:defRPr>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2.9761904761904767E-2"/>
          <c:y val="4.4642857142857137E-2"/>
          <c:w val="0.94963369963369981"/>
          <c:h val="0.7727654235528254"/>
        </c:manualLayout>
      </c:layout>
      <c:lineChart>
        <c:grouping val="standard"/>
        <c:ser>
          <c:idx val="0"/>
          <c:order val="0"/>
          <c:tx>
            <c:strRef>
              <c:f>Sheet1!$B$1</c:f>
              <c:strCache>
                <c:ptCount val="1"/>
                <c:pt idx="0">
                  <c:v>ROE</c:v>
                </c:pt>
              </c:strCache>
            </c:strRef>
          </c:tx>
          <c:spPr>
            <a:ln w="22225" cap="rnd">
              <a:solidFill>
                <a:schemeClr val="accent2">
                  <a:lumMod val="75000"/>
                </a:schemeClr>
              </a:solidFill>
              <a:round/>
            </a:ln>
            <a:effectLst/>
          </c:spPr>
          <c:marker>
            <c:symbol val="none"/>
          </c:marker>
          <c:dLbls>
            <c:dLbl>
              <c:idx val="0"/>
              <c:layout>
                <c:manualLayout>
                  <c:x val="-4.359222152205993E-2"/>
                  <c:y val="-3.9608847642108175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DA6-4973-8D12-DE934354923F}"/>
                </c:ext>
              </c:extLst>
            </c:dLbl>
            <c:dLbl>
              <c:idx val="1"/>
              <c:layout>
                <c:manualLayout>
                  <c:x val="-4.1283927603905569E-2"/>
                  <c:y val="-3.9608847642108057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A6-4973-8D12-DE934354923F}"/>
                </c:ext>
              </c:extLst>
            </c:dLbl>
            <c:dLbl>
              <c:idx val="3"/>
              <c:layout>
                <c:manualLayout>
                  <c:x val="-4.1283927603905493E-2"/>
                  <c:y val="-3.9608847642108057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DA6-4973-8D12-DE934354923F}"/>
                </c:ext>
              </c:extLst>
            </c:dLbl>
            <c:numFmt formatCode="0%" sourceLinked="0"/>
            <c:spPr>
              <a:noFill/>
              <a:ln>
                <a:noFill/>
              </a:ln>
              <a:effectLst/>
            </c:spPr>
            <c:txPr>
              <a:bodyPr rot="0" spcFirstLastPara="1" vertOverflow="ellipsis" vert="horz" wrap="square" anchor="ctr" anchorCtr="1"/>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FY21</c:v>
                </c:pt>
                <c:pt idx="1">
                  <c:v>FY22</c:v>
                </c:pt>
                <c:pt idx="2">
                  <c:v>FY23</c:v>
                </c:pt>
                <c:pt idx="3">
                  <c:v>FY24</c:v>
                </c:pt>
              </c:strCache>
            </c:strRef>
          </c:cat>
          <c:val>
            <c:numRef>
              <c:f>Sheet1!$B$2:$B$5</c:f>
              <c:numCache>
                <c:formatCode>0.00%</c:formatCode>
                <c:ptCount val="4"/>
                <c:pt idx="0" formatCode="0%">
                  <c:v>2.0000000000000004E-2</c:v>
                </c:pt>
                <c:pt idx="1">
                  <c:v>1.0000000000000002E-2</c:v>
                </c:pt>
                <c:pt idx="2" formatCode="0%">
                  <c:v>2.0000000000000004E-2</c:v>
                </c:pt>
                <c:pt idx="3" formatCode="0%">
                  <c:v>7.0000000000000021E-2</c:v>
                </c:pt>
              </c:numCache>
            </c:numRef>
          </c:val>
          <c:smooth val="1"/>
          <c:extLst xmlns:c16r2="http://schemas.microsoft.com/office/drawing/2015/06/chart">
            <c:ext xmlns:c16="http://schemas.microsoft.com/office/drawing/2014/chart" uri="{C3380CC4-5D6E-409C-BE32-E72D297353CC}">
              <c16:uniqueId val="{00000000-44F2-46EC-8A96-345559486A19}"/>
            </c:ext>
          </c:extLst>
        </c:ser>
        <c:ser>
          <c:idx val="1"/>
          <c:order val="1"/>
          <c:tx>
            <c:strRef>
              <c:f>Sheet1!$C$1</c:f>
              <c:strCache>
                <c:ptCount val="1"/>
                <c:pt idx="0">
                  <c:v>ROCE</c:v>
                </c:pt>
              </c:strCache>
            </c:strRef>
          </c:tx>
          <c:spPr>
            <a:ln w="22225" cap="rnd">
              <a:solidFill>
                <a:srgbClr val="2B4780"/>
              </a:solidFill>
              <a:round/>
            </a:ln>
            <a:effectLst/>
          </c:spPr>
          <c:marker>
            <c:symbol val="none"/>
          </c:marker>
          <c:dLbls>
            <c:dLbl>
              <c:idx val="0"/>
              <c:layout>
                <c:manualLayout>
                  <c:x val="-4.359222152205993E-2"/>
                  <c:y val="-2.642510309532522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A6-4973-8D12-DE934354923F}"/>
                </c:ext>
              </c:extLst>
            </c:dLbl>
            <c:dLbl>
              <c:idx val="1"/>
              <c:layout>
                <c:manualLayout>
                  <c:x val="-4.1283927603905569E-2"/>
                  <c:y val="-2.642510309532522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A6-4973-8D12-DE934354923F}"/>
                </c:ext>
              </c:extLst>
            </c:dLbl>
            <c:dLbl>
              <c:idx val="2"/>
              <c:layout>
                <c:manualLayout>
                  <c:x val="-5.2825397194677694E-2"/>
                  <c:y val="-4.620071991549946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DA6-4973-8D12-DE934354923F}"/>
                </c:ext>
              </c:extLst>
            </c:dLbl>
            <c:dLbl>
              <c:idx val="3"/>
              <c:layout>
                <c:manualLayout>
                  <c:x val="-4.9466738666049684E-2"/>
                  <c:y val="-2.642510309532522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DA6-4973-8D12-DE934354923F}"/>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FY21</c:v>
                </c:pt>
                <c:pt idx="1">
                  <c:v>FY22</c:v>
                </c:pt>
                <c:pt idx="2">
                  <c:v>FY23</c:v>
                </c:pt>
                <c:pt idx="3">
                  <c:v>FY24</c:v>
                </c:pt>
              </c:strCache>
            </c:strRef>
          </c:cat>
          <c:val>
            <c:numRef>
              <c:f>Sheet1!$C$2:$C$5</c:f>
              <c:numCache>
                <c:formatCode>0%</c:formatCode>
                <c:ptCount val="4"/>
                <c:pt idx="0">
                  <c:v>0.05</c:v>
                </c:pt>
                <c:pt idx="1">
                  <c:v>0.05</c:v>
                </c:pt>
                <c:pt idx="2">
                  <c:v>4.0000000000000008E-2</c:v>
                </c:pt>
                <c:pt idx="3">
                  <c:v>0.1</c:v>
                </c:pt>
              </c:numCache>
            </c:numRef>
          </c:val>
          <c:smooth val="1"/>
          <c:extLst xmlns:c16r2="http://schemas.microsoft.com/office/drawing/2015/06/chart">
            <c:ext xmlns:c16="http://schemas.microsoft.com/office/drawing/2014/chart" uri="{C3380CC4-5D6E-409C-BE32-E72D297353CC}">
              <c16:uniqueId val="{00000001-44F2-46EC-8A96-345559486A19}"/>
            </c:ext>
          </c:extLst>
        </c:ser>
        <c:dLbls/>
        <c:marker val="1"/>
        <c:axId val="149019264"/>
        <c:axId val="149844352"/>
      </c:lineChart>
      <c:catAx>
        <c:axId val="149019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49844352"/>
        <c:crosses val="autoZero"/>
        <c:auto val="1"/>
        <c:lblAlgn val="ctr"/>
        <c:lblOffset val="100"/>
      </c:catAx>
      <c:valAx>
        <c:axId val="149844352"/>
        <c:scaling>
          <c:orientation val="minMax"/>
        </c:scaling>
        <c:delete val="1"/>
        <c:axPos val="l"/>
        <c:numFmt formatCode="0%" sourceLinked="1"/>
        <c:majorTickMark val="none"/>
        <c:tickLblPos val="nextTo"/>
        <c:crossAx val="149019264"/>
        <c:crosses val="autoZero"/>
        <c:crossBetween val="between"/>
      </c:valAx>
      <c:spPr>
        <a:noFill/>
        <a:ln>
          <a:noFill/>
        </a:ln>
        <a:effectLst/>
      </c:spPr>
    </c:plotArea>
    <c:legend>
      <c:legendPos val="b"/>
      <c:layout>
        <c:manualLayout>
          <c:xMode val="edge"/>
          <c:yMode val="edge"/>
          <c:x val="0.37106336062725154"/>
          <c:y val="0.93529473421350828"/>
          <c:w val="0.24912454065723774"/>
          <c:h val="6.4705265786491939E-2"/>
        </c:manualLayout>
      </c:layout>
      <c:spPr>
        <a:noFill/>
        <a:ln>
          <a:noFill/>
        </a:ln>
        <a:effectLst/>
      </c:spPr>
      <c:txPr>
        <a:bodyPr rot="0" spcFirstLastPara="1" vertOverflow="ellipsis" vert="horz" wrap="square" anchor="ctr" anchorCtr="1"/>
        <a:lstStyle/>
        <a:p>
          <a:pPr>
            <a:defRPr lang="en-US" sz="1197" b="1" i="0" u="none" strike="noStrike" kern="1200" baseline="0">
              <a:solidFill>
                <a:srgbClr val="002060"/>
              </a:solidFill>
              <a:latin typeface="Cambria" panose="02040503050406030204" pitchFamily="18" charset="0"/>
              <a:ea typeface="Cambria" panose="02040503050406030204" pitchFamily="18" charset="0"/>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9050">
      <a:solidFill>
        <a:srgbClr val="DAE3F3"/>
      </a:solidFill>
      <a:prstDash val="dashDot"/>
    </a:ln>
    <a:effectLst/>
  </c:spPr>
  <c:txPr>
    <a:bodyPr/>
    <a:lstStyle/>
    <a:p>
      <a:pPr>
        <a:defRPr b="1">
          <a:latin typeface="Cambria" panose="02040503050406030204" pitchFamily="18" charset="0"/>
          <a:ea typeface="Cambria" panose="02040503050406030204" pitchFamily="18" charset="0"/>
        </a:defRPr>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en-IN"/>
  <c:chart>
    <c:autoTitleDeleted val="1"/>
    <c:plotArea>
      <c:layout/>
      <c:lineChart>
        <c:grouping val="standard"/>
        <c:ser>
          <c:idx val="0"/>
          <c:order val="0"/>
          <c:tx>
            <c:strRef>
              <c:f>Sheet1!$B$1</c:f>
              <c:strCache>
                <c:ptCount val="1"/>
                <c:pt idx="0">
                  <c:v>Gross Margin</c:v>
                </c:pt>
              </c:strCache>
            </c:strRef>
          </c:tx>
          <c:spPr>
            <a:ln w="22225" cap="rnd">
              <a:solidFill>
                <a:schemeClr val="accent1"/>
              </a:solidFill>
              <a:round/>
            </a:ln>
            <a:effectLst/>
          </c:spPr>
          <c:marker>
            <c:symbol val="none"/>
          </c:marker>
          <c:dLbls>
            <c:dLbl>
              <c:idx val="0"/>
              <c:layout>
                <c:manualLayout>
                  <c:x val="-5.9240283321390103E-3"/>
                  <c:y val="-1.4440080474447918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CE-4E31-A90D-93274D83AC48}"/>
                </c:ext>
              </c:extLst>
            </c:dLbl>
            <c:dLbl>
              <c:idx val="1"/>
              <c:layout>
                <c:manualLayout>
                  <c:x val="-7.1894566585052166E-2"/>
                  <c:y val="-0.1227406840328072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CE-4E31-A90D-93274D83AC48}"/>
                </c:ext>
              </c:extLst>
            </c:dLbl>
            <c:dLbl>
              <c:idx val="2"/>
              <c:layout>
                <c:manualLayout>
                  <c:x val="-4.8429185509800764E-2"/>
                  <c:y val="-5.673931923107507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CE-4E31-A90D-93274D83AC48}"/>
                </c:ext>
              </c:extLst>
            </c:dLbl>
            <c:dLbl>
              <c:idx val="3"/>
              <c:layout>
                <c:manualLayout>
                  <c:x val="-2.8382917902435356E-2"/>
                  <c:y val="-4.250193208318327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CE-4E31-A90D-93274D83AC48}"/>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FY21</c:v>
                </c:pt>
                <c:pt idx="1">
                  <c:v>FY22</c:v>
                </c:pt>
                <c:pt idx="2">
                  <c:v>FY23</c:v>
                </c:pt>
                <c:pt idx="3">
                  <c:v>FY24</c:v>
                </c:pt>
              </c:strCache>
            </c:strRef>
          </c:cat>
          <c:val>
            <c:numRef>
              <c:f>Sheet1!$B$2:$B$5</c:f>
              <c:numCache>
                <c:formatCode>0%</c:formatCode>
                <c:ptCount val="4"/>
                <c:pt idx="0">
                  <c:v>0.75000000000000011</c:v>
                </c:pt>
                <c:pt idx="1">
                  <c:v>0.36000000000000004</c:v>
                </c:pt>
                <c:pt idx="2">
                  <c:v>0.12000000000000001</c:v>
                </c:pt>
                <c:pt idx="3">
                  <c:v>0.14000000000000001</c:v>
                </c:pt>
              </c:numCache>
            </c:numRef>
          </c:val>
          <c:smooth val="1"/>
          <c:extLst xmlns:c16r2="http://schemas.microsoft.com/office/drawing/2015/06/chart">
            <c:ext xmlns:c16="http://schemas.microsoft.com/office/drawing/2014/chart" uri="{C3380CC4-5D6E-409C-BE32-E72D297353CC}">
              <c16:uniqueId val="{00000000-EE7B-4DE9-A1EE-B6BB52133A26}"/>
            </c:ext>
          </c:extLst>
        </c:ser>
        <c:ser>
          <c:idx val="1"/>
          <c:order val="1"/>
          <c:tx>
            <c:strRef>
              <c:f>Sheet1!$C$1</c:f>
              <c:strCache>
                <c:ptCount val="1"/>
                <c:pt idx="0">
                  <c:v>EBITDA margin</c:v>
                </c:pt>
              </c:strCache>
            </c:strRef>
          </c:tx>
          <c:spPr>
            <a:ln w="22225" cap="rnd">
              <a:solidFill>
                <a:schemeClr val="bg1">
                  <a:lumMod val="50000"/>
                </a:schemeClr>
              </a:solidFill>
              <a:round/>
            </a:ln>
            <a:effectLst/>
          </c:spPr>
          <c:marker>
            <c:symbol val="none"/>
          </c:marker>
          <c:dLbls>
            <c:dLbl>
              <c:idx val="0"/>
              <c:layout>
                <c:manualLayout>
                  <c:x val="-8.1160203728561933E-2"/>
                  <c:y val="-1.650521363616756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CE-4E31-A90D-93274D83AC48}"/>
                </c:ext>
              </c:extLst>
            </c:dLbl>
            <c:dLbl>
              <c:idx val="1"/>
              <c:layout>
                <c:manualLayout>
                  <c:x val="-7.3415439568995683E-2"/>
                  <c:y val="-4.930125373618383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CE-4E31-A90D-93274D83AC48}"/>
                </c:ext>
              </c:extLst>
            </c:dLbl>
            <c:dLbl>
              <c:idx val="2"/>
              <c:layout>
                <c:manualLayout>
                  <c:x val="-6.4695898453578033E-3"/>
                  <c:y val="-3.0532371423567337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ACE-4E31-A90D-93274D83AC48}"/>
                </c:ext>
              </c:extLst>
            </c:dLbl>
            <c:dLbl>
              <c:idx val="3"/>
              <c:layout>
                <c:manualLayout>
                  <c:x val="-1.9527431837772603E-2"/>
                  <c:y val="-1.506349238522750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ACE-4E31-A90D-93274D83AC48}"/>
                </c:ext>
              </c:extLst>
            </c:dLbl>
            <c:spPr>
              <a:noFill/>
              <a:ln>
                <a:noFill/>
              </a:ln>
              <a:effectLst/>
            </c:spPr>
            <c:txPr>
              <a:bodyPr rot="0" spcFirstLastPara="1" vertOverflow="ellipsis" vert="horz" wrap="square" anchor="ctr" anchorCtr="1"/>
              <a:lstStyle/>
              <a:p>
                <a:pPr>
                  <a:defRPr lang="en-US" sz="1197"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FY21</c:v>
                </c:pt>
                <c:pt idx="1">
                  <c:v>FY22</c:v>
                </c:pt>
                <c:pt idx="2">
                  <c:v>FY23</c:v>
                </c:pt>
                <c:pt idx="3">
                  <c:v>FY24</c:v>
                </c:pt>
              </c:strCache>
            </c:strRef>
          </c:cat>
          <c:val>
            <c:numRef>
              <c:f>Sheet1!$C$2:$C$5</c:f>
              <c:numCache>
                <c:formatCode>0%</c:formatCode>
                <c:ptCount val="4"/>
                <c:pt idx="0">
                  <c:v>0.19</c:v>
                </c:pt>
                <c:pt idx="1">
                  <c:v>0.14000000000000001</c:v>
                </c:pt>
                <c:pt idx="2">
                  <c:v>0.05</c:v>
                </c:pt>
                <c:pt idx="3">
                  <c:v>8.0000000000000016E-2</c:v>
                </c:pt>
              </c:numCache>
            </c:numRef>
          </c:val>
          <c:smooth val="1"/>
          <c:extLst xmlns:c16r2="http://schemas.microsoft.com/office/drawing/2015/06/chart">
            <c:ext xmlns:c16="http://schemas.microsoft.com/office/drawing/2014/chart" uri="{C3380CC4-5D6E-409C-BE32-E72D297353CC}">
              <c16:uniqueId val="{00000001-EE7B-4DE9-A1EE-B6BB52133A26}"/>
            </c:ext>
          </c:extLst>
        </c:ser>
        <c:dLbls/>
        <c:marker val="1"/>
        <c:axId val="149877888"/>
        <c:axId val="149879424"/>
      </c:lineChart>
      <c:catAx>
        <c:axId val="149877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49879424"/>
        <c:crosses val="autoZero"/>
        <c:auto val="1"/>
        <c:lblAlgn val="ctr"/>
        <c:lblOffset val="100"/>
      </c:catAx>
      <c:valAx>
        <c:axId val="149879424"/>
        <c:scaling>
          <c:orientation val="minMax"/>
        </c:scaling>
        <c:delete val="1"/>
        <c:axPos val="l"/>
        <c:numFmt formatCode="0%" sourceLinked="1"/>
        <c:majorTickMark val="none"/>
        <c:tickLblPos val="nextTo"/>
        <c:crossAx val="149877888"/>
        <c:crosses val="autoZero"/>
        <c:crossBetween val="between"/>
      </c:valAx>
      <c:spPr>
        <a:noFill/>
        <a:ln w="25400">
          <a:noFill/>
        </a:ln>
        <a:effectLst/>
      </c:spPr>
    </c:plotArea>
    <c:legend>
      <c:legendPos val="b"/>
      <c:layout>
        <c:manualLayout>
          <c:xMode val="edge"/>
          <c:yMode val="edge"/>
          <c:x val="0.19921725642068175"/>
          <c:y val="0.92774190798866363"/>
          <c:w val="0.55990450713630802"/>
          <c:h val="6.5657565736304296E-2"/>
        </c:manualLayout>
      </c:layout>
      <c:spPr>
        <a:noFill/>
        <a:ln>
          <a:noFill/>
        </a:ln>
        <a:effectLst/>
      </c:spPr>
      <c:txPr>
        <a:bodyPr rot="0" spcFirstLastPara="1" vertOverflow="ellipsis" vert="horz" wrap="square" anchor="ctr" anchorCtr="1"/>
        <a:lstStyle/>
        <a:p>
          <a:pPr>
            <a:defRPr lang="en-US" sz="1197" b="1" i="0" u="none" strike="noStrike" kern="1200" baseline="0">
              <a:solidFill>
                <a:srgbClr val="002060"/>
              </a:solidFill>
              <a:latin typeface="Cambria" panose="02040503050406030204" pitchFamily="18" charset="0"/>
              <a:ea typeface="Cambria" panose="02040503050406030204" pitchFamily="18" charset="0"/>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9050">
      <a:solidFill>
        <a:srgbClr val="DAE3F3"/>
      </a:solidFill>
      <a:prstDash val="dashDot"/>
    </a:ln>
    <a:effectLst/>
  </c:spPr>
  <c:txPr>
    <a:bodyPr/>
    <a:lstStyle/>
    <a:p>
      <a:pPr>
        <a:defRPr b="1">
          <a:latin typeface="Cambria" panose="02040503050406030204" pitchFamily="18" charset="0"/>
          <a:ea typeface="Cambria" panose="02040503050406030204" pitchFamily="18" charset="0"/>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ser>
          <c:idx val="0"/>
          <c:order val="0"/>
          <c:tx>
            <c:strRef>
              <c:f>Data!$B$1</c:f>
              <c:strCache>
                <c:ptCount val="1"/>
                <c:pt idx="0">
                  <c:v>Current Stock</c:v>
                </c:pt>
              </c:strCache>
            </c:strRef>
          </c:tx>
          <c:spPr>
            <a:solidFill>
              <a:srgbClr val="2B4780"/>
            </a:solidFill>
            <a:ln>
              <a:noFill/>
            </a:ln>
            <a:effectLst/>
          </c:spPr>
          <c:dLbls>
            <c:dLbl>
              <c:idx val="0"/>
              <c:layout>
                <c:manualLayout>
                  <c:x val="-1.1237741349667487E-2"/>
                  <c:y val="2.89965849245808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C50-48DC-A843-EBAE63C7918E}"/>
                </c:ext>
              </c:extLst>
            </c:dLbl>
            <c:numFmt formatCode="_ * #,##0_ ;_ * \-#,##0_ ;_ * &quot;-&quot;_ ;_ @_ " sourceLinked="0"/>
            <c:spPr>
              <a:noFill/>
              <a:ln w="25353">
                <a:noFill/>
              </a:ln>
              <a:effectLst/>
            </c:spPr>
            <c:txPr>
              <a:bodyPr rot="0" spcFirstLastPara="1" vertOverflow="ellipsis" vert="horz"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Data!$A$2:$A$5</c:f>
              <c:strCache>
                <c:ptCount val="4"/>
                <c:pt idx="0">
                  <c:v>FY21</c:v>
                </c:pt>
                <c:pt idx="1">
                  <c:v>FY22</c:v>
                </c:pt>
                <c:pt idx="2">
                  <c:v>FY23</c:v>
                </c:pt>
                <c:pt idx="3">
                  <c:v>FY24</c:v>
                </c:pt>
              </c:strCache>
            </c:strRef>
          </c:cat>
          <c:val>
            <c:numRef>
              <c:f>Data!$B$2:$B$5</c:f>
              <c:numCache>
                <c:formatCode>0</c:formatCode>
                <c:ptCount val="4"/>
                <c:pt idx="0">
                  <c:v>549</c:v>
                </c:pt>
                <c:pt idx="1">
                  <c:v>451</c:v>
                </c:pt>
                <c:pt idx="2">
                  <c:v>124</c:v>
                </c:pt>
                <c:pt idx="3">
                  <c:v>51</c:v>
                </c:pt>
              </c:numCache>
            </c:numRef>
          </c:val>
          <c:extLst xmlns:c16r2="http://schemas.microsoft.com/office/drawing/2015/06/chart">
            <c:ext xmlns:c16="http://schemas.microsoft.com/office/drawing/2014/chart" uri="{C3380CC4-5D6E-409C-BE32-E72D297353CC}">
              <c16:uniqueId val="{00000000-CCB1-4148-9049-9E4839B801EB}"/>
            </c:ext>
          </c:extLst>
        </c:ser>
        <c:dLbls>
          <c:showVal val="1"/>
        </c:dLbls>
        <c:gapWidth val="103"/>
        <c:axId val="150554496"/>
        <c:axId val="150556032"/>
      </c:barChart>
      <c:catAx>
        <c:axId val="150554496"/>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0556032"/>
        <c:crosses val="autoZero"/>
        <c:lblAlgn val="ctr"/>
        <c:lblOffset val="100"/>
        <c:tickLblSkip val="1"/>
        <c:tickMarkSkip val="1"/>
      </c:catAx>
      <c:valAx>
        <c:axId val="150556032"/>
        <c:scaling>
          <c:orientation val="minMax"/>
        </c:scaling>
        <c:delete val="1"/>
        <c:axPos val="l"/>
        <c:numFmt formatCode="#,##0;\-#,##0" sourceLinked="0"/>
        <c:majorTickMark val="none"/>
        <c:tickLblPos val="nextTo"/>
        <c:crossAx val="150554496"/>
        <c:crosses val="autoZero"/>
        <c:crossBetween val="between"/>
      </c:valAx>
      <c:spPr>
        <a:noFill/>
        <a:ln w="25353">
          <a:noFill/>
        </a:ln>
        <a:effectLst/>
      </c:spPr>
    </c:plotArea>
    <c:plotVisOnly val="1"/>
    <c:dispBlanksAs val="gap"/>
  </c:chart>
  <c:spPr>
    <a:noFill/>
    <a:ln w="9525" cap="flat" cmpd="sng" algn="ctr">
      <a:noFill/>
      <a:prstDash val="solid"/>
      <a:miter lim="800000"/>
    </a:ln>
    <a:effectLst/>
  </c:spPr>
  <c:txPr>
    <a:bodyPr/>
    <a:lstStyle/>
    <a:p>
      <a:pPr>
        <a:defRPr sz="900" b="1"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5.7332405272545378E-2"/>
          <c:w val="1"/>
          <c:h val="0.8318549614999784"/>
        </c:manualLayout>
      </c:layout>
      <c:barChart>
        <c:barDir val="col"/>
        <c:grouping val="clustered"/>
        <c:ser>
          <c:idx val="0"/>
          <c:order val="0"/>
          <c:tx>
            <c:strRef>
              <c:f>Data!$B$1</c:f>
              <c:strCache>
                <c:ptCount val="1"/>
                <c:pt idx="0">
                  <c:v>Current Stock</c:v>
                </c:pt>
              </c:strCache>
            </c:strRef>
          </c:tx>
          <c:spPr>
            <a:solidFill>
              <a:srgbClr val="2494D5"/>
            </a:solidFill>
            <a:ln>
              <a:noFill/>
            </a:ln>
            <a:effectLst/>
          </c:spPr>
          <c:dLbls>
            <c:dLbl>
              <c:idx val="3"/>
              <c:layout>
                <c:manualLayout>
                  <c:x val="-3.6418872087458066E-3"/>
                  <c:y val="-1.90711689975874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70-4922-8C37-489F588F6601}"/>
                </c:ext>
              </c:extLst>
            </c:dLbl>
            <c:numFmt formatCode="#,##0.00\x" sourceLinked="0"/>
            <c:spPr>
              <a:noFill/>
              <a:ln w="25353">
                <a:noFill/>
              </a:ln>
              <a:effectLst/>
            </c:spPr>
            <c:txPr>
              <a:bodyPr rot="0" spcFirstLastPara="1" vertOverflow="ellipsis" vert="horz"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Data!$A$2:$A$5</c:f>
              <c:strCache>
                <c:ptCount val="4"/>
                <c:pt idx="0">
                  <c:v>FY21</c:v>
                </c:pt>
                <c:pt idx="1">
                  <c:v>FY22</c:v>
                </c:pt>
                <c:pt idx="2">
                  <c:v>FY23</c:v>
                </c:pt>
                <c:pt idx="3">
                  <c:v>FY24</c:v>
                </c:pt>
              </c:strCache>
            </c:strRef>
          </c:cat>
          <c:val>
            <c:numRef>
              <c:f>Data!$B$2:$B$5</c:f>
              <c:numCache>
                <c:formatCode>0.000</c:formatCode>
                <c:ptCount val="4"/>
                <c:pt idx="0">
                  <c:v>0.1</c:v>
                </c:pt>
                <c:pt idx="1">
                  <c:v>0.11</c:v>
                </c:pt>
                <c:pt idx="2">
                  <c:v>7.0000000000000021E-2</c:v>
                </c:pt>
                <c:pt idx="3">
                  <c:v>-1.0000000000000002E-2</c:v>
                </c:pt>
              </c:numCache>
            </c:numRef>
          </c:val>
          <c:extLst xmlns:c16r2="http://schemas.microsoft.com/office/drawing/2015/06/chart">
            <c:ext xmlns:c16="http://schemas.microsoft.com/office/drawing/2014/chart" uri="{C3380CC4-5D6E-409C-BE32-E72D297353CC}">
              <c16:uniqueId val="{00000002-7409-4886-AC3D-D0C9A8B0F009}"/>
            </c:ext>
          </c:extLst>
        </c:ser>
        <c:dLbls>
          <c:showVal val="1"/>
        </c:dLbls>
        <c:gapWidth val="103"/>
        <c:axId val="150817408"/>
        <c:axId val="150831488"/>
      </c:barChart>
      <c:catAx>
        <c:axId val="150817408"/>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0831488"/>
        <c:crosses val="autoZero"/>
        <c:lblAlgn val="ctr"/>
        <c:lblOffset val="100"/>
        <c:tickLblSkip val="1"/>
        <c:tickMarkSkip val="1"/>
      </c:catAx>
      <c:valAx>
        <c:axId val="150831488"/>
        <c:scaling>
          <c:orientation val="minMax"/>
        </c:scaling>
        <c:delete val="1"/>
        <c:axPos val="l"/>
        <c:numFmt formatCode="#,##0;\-#,##0" sourceLinked="0"/>
        <c:majorTickMark val="none"/>
        <c:tickLblPos val="nextTo"/>
        <c:crossAx val="150817408"/>
        <c:crosses val="autoZero"/>
        <c:crossBetween val="between"/>
      </c:valAx>
      <c:spPr>
        <a:noFill/>
        <a:ln w="25353">
          <a:noFill/>
        </a:ln>
        <a:effectLst/>
      </c:spPr>
    </c:plotArea>
    <c:plotVisOnly val="1"/>
    <c:dispBlanksAs val="gap"/>
  </c:chart>
  <c:spPr>
    <a:noFill/>
    <a:ln w="9525" cap="flat" cmpd="sng" algn="ctr">
      <a:noFill/>
      <a:prstDash val="solid"/>
      <a:miter lim="800000"/>
    </a:ln>
    <a:effectLst/>
  </c:spPr>
  <c:txPr>
    <a:bodyPr/>
    <a:lstStyle/>
    <a:p>
      <a:pPr>
        <a:defRPr sz="900" b="1"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5.7332652664486637E-2"/>
          <c:w val="1"/>
          <c:h val="0.8318549614999784"/>
        </c:manualLayout>
      </c:layout>
      <c:barChart>
        <c:barDir val="col"/>
        <c:grouping val="clustered"/>
        <c:ser>
          <c:idx val="0"/>
          <c:order val="0"/>
          <c:tx>
            <c:strRef>
              <c:f>Data!$B$1</c:f>
              <c:strCache>
                <c:ptCount val="1"/>
                <c:pt idx="0">
                  <c:v>Current Stock</c:v>
                </c:pt>
              </c:strCache>
            </c:strRef>
          </c:tx>
          <c:spPr>
            <a:solidFill>
              <a:srgbClr val="2B4780"/>
            </a:solidFill>
            <a:ln>
              <a:noFill/>
            </a:ln>
            <a:effectLst/>
          </c:spPr>
          <c:dLbls>
            <c:numFmt formatCode="#,##0.00\x" sourceLinked="0"/>
            <c:spPr>
              <a:noFill/>
              <a:ln w="25353">
                <a:noFill/>
              </a:ln>
              <a:effectLst/>
            </c:spPr>
            <c:txPr>
              <a:bodyPr rot="0" spcFirstLastPara="1" vertOverflow="ellipsis" vert="horz"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Data!$A$2:$A$5</c:f>
              <c:strCache>
                <c:ptCount val="4"/>
                <c:pt idx="0">
                  <c:v>FY21</c:v>
                </c:pt>
                <c:pt idx="1">
                  <c:v>FY22</c:v>
                </c:pt>
                <c:pt idx="2">
                  <c:v>FY23</c:v>
                </c:pt>
                <c:pt idx="3">
                  <c:v>FY24</c:v>
                </c:pt>
              </c:strCache>
            </c:strRef>
          </c:cat>
          <c:val>
            <c:numRef>
              <c:f>Data!$B$2:$B$5</c:f>
              <c:numCache>
                <c:formatCode>0.00</c:formatCode>
                <c:ptCount val="4"/>
                <c:pt idx="0">
                  <c:v>0.32000000000000006</c:v>
                </c:pt>
                <c:pt idx="1">
                  <c:v>0.4</c:v>
                </c:pt>
                <c:pt idx="2">
                  <c:v>1.02</c:v>
                </c:pt>
                <c:pt idx="3">
                  <c:v>1.49</c:v>
                </c:pt>
              </c:numCache>
            </c:numRef>
          </c:val>
          <c:extLst xmlns:c16r2="http://schemas.microsoft.com/office/drawing/2015/06/chart">
            <c:ext xmlns:c16="http://schemas.microsoft.com/office/drawing/2014/chart" uri="{C3380CC4-5D6E-409C-BE32-E72D297353CC}">
              <c16:uniqueId val="{00000002-1673-43DC-A7D3-F75F82CF3CF4}"/>
            </c:ext>
          </c:extLst>
        </c:ser>
        <c:dLbls>
          <c:showVal val="1"/>
        </c:dLbls>
        <c:gapWidth val="103"/>
        <c:axId val="150859136"/>
        <c:axId val="150934656"/>
      </c:barChart>
      <c:catAx>
        <c:axId val="150859136"/>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0934656"/>
        <c:crosses val="autoZero"/>
        <c:lblAlgn val="ctr"/>
        <c:lblOffset val="100"/>
        <c:tickLblSkip val="1"/>
        <c:tickMarkSkip val="1"/>
      </c:catAx>
      <c:valAx>
        <c:axId val="150934656"/>
        <c:scaling>
          <c:orientation val="minMax"/>
        </c:scaling>
        <c:delete val="1"/>
        <c:axPos val="l"/>
        <c:numFmt formatCode="#,##0;\-#,##0" sourceLinked="0"/>
        <c:majorTickMark val="none"/>
        <c:tickLblPos val="nextTo"/>
        <c:crossAx val="150859136"/>
        <c:crosses val="autoZero"/>
        <c:crossBetween val="between"/>
      </c:valAx>
      <c:spPr>
        <a:noFill/>
        <a:ln w="25353">
          <a:noFill/>
        </a:ln>
        <a:effectLst/>
      </c:spPr>
    </c:plotArea>
    <c:plotVisOnly val="1"/>
    <c:dispBlanksAs val="gap"/>
  </c:chart>
  <c:spPr>
    <a:noFill/>
    <a:ln w="9525" cap="flat" cmpd="sng" algn="ctr">
      <a:noFill/>
      <a:prstDash val="solid"/>
      <a:miter lim="800000"/>
    </a:ln>
    <a:effectLst/>
  </c:spPr>
  <c:txPr>
    <a:bodyPr/>
    <a:lstStyle/>
    <a:p>
      <a:pPr>
        <a:defRPr sz="900" b="1"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5.1106531136906712E-2"/>
          <c:w val="1"/>
          <c:h val="0.8318549614999784"/>
        </c:manualLayout>
      </c:layout>
      <c:barChart>
        <c:barDir val="col"/>
        <c:grouping val="clustered"/>
        <c:ser>
          <c:idx val="0"/>
          <c:order val="0"/>
          <c:tx>
            <c:strRef>
              <c:f>Data!$B$1</c:f>
              <c:strCache>
                <c:ptCount val="1"/>
                <c:pt idx="0">
                  <c:v>Current Stock</c:v>
                </c:pt>
              </c:strCache>
            </c:strRef>
          </c:tx>
          <c:spPr>
            <a:solidFill>
              <a:srgbClr val="2494D5"/>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8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Data!$A$2:$A$5</c:f>
              <c:strCache>
                <c:ptCount val="4"/>
                <c:pt idx="0">
                  <c:v>FY21</c:v>
                </c:pt>
                <c:pt idx="1">
                  <c:v>FY22</c:v>
                </c:pt>
                <c:pt idx="2">
                  <c:v>FY23</c:v>
                </c:pt>
                <c:pt idx="3">
                  <c:v>FY24</c:v>
                </c:pt>
              </c:strCache>
            </c:strRef>
          </c:cat>
          <c:val>
            <c:numRef>
              <c:f>Data!$B$2:$B$5</c:f>
              <c:numCache>
                <c:formatCode>General</c:formatCode>
                <c:ptCount val="4"/>
                <c:pt idx="0">
                  <c:v>9.2399999999999984</c:v>
                </c:pt>
                <c:pt idx="1">
                  <c:v>8.5</c:v>
                </c:pt>
                <c:pt idx="2">
                  <c:v>13</c:v>
                </c:pt>
                <c:pt idx="3">
                  <c:v>47</c:v>
                </c:pt>
              </c:numCache>
            </c:numRef>
          </c:val>
          <c:extLst xmlns:c16r2="http://schemas.microsoft.com/office/drawing/2015/06/chart">
            <c:ext xmlns:c16="http://schemas.microsoft.com/office/drawing/2014/chart" uri="{C3380CC4-5D6E-409C-BE32-E72D297353CC}">
              <c16:uniqueId val="{00000002-3F19-4649-8EDC-3A10955786E9}"/>
            </c:ext>
          </c:extLst>
        </c:ser>
        <c:dLbls>
          <c:showVal val="1"/>
        </c:dLbls>
        <c:gapWidth val="103"/>
        <c:axId val="150983040"/>
        <c:axId val="150984576"/>
      </c:barChart>
      <c:catAx>
        <c:axId val="150983040"/>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0984576"/>
        <c:crosses val="autoZero"/>
        <c:lblAlgn val="ctr"/>
        <c:lblOffset val="100"/>
        <c:tickLblSkip val="1"/>
        <c:tickMarkSkip val="1"/>
      </c:catAx>
      <c:valAx>
        <c:axId val="150984576"/>
        <c:scaling>
          <c:orientation val="minMax"/>
        </c:scaling>
        <c:delete val="1"/>
        <c:axPos val="l"/>
        <c:numFmt formatCode="#,##0;\-#,##0" sourceLinked="0"/>
        <c:majorTickMark val="none"/>
        <c:tickLblPos val="nextTo"/>
        <c:crossAx val="150983040"/>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Avenir Next LT Pro" panose="020B0504020202020204" pitchFamily="34" charset="0"/>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Sheet1!$B$1</c:f>
              <c:strCache>
                <c:ptCount val="1"/>
                <c:pt idx="0">
                  <c:v>Depreciation</c:v>
                </c:pt>
              </c:strCache>
            </c:strRef>
          </c:tx>
          <c:spPr>
            <a:solidFill>
              <a:srgbClr val="2B4780"/>
            </a:solidFill>
            <a:ln>
              <a:noFill/>
            </a:ln>
            <a:effectLst/>
          </c:spPr>
          <c:dLbls>
            <c:dLbl>
              <c:idx val="1"/>
              <c:layout>
                <c:manualLayout>
                  <c:x val="-2.2059044903183375E-2"/>
                  <c:y val="-1.82615222536539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4E6-42F5-BFB0-2CF9D1B2C90F}"/>
                </c:ext>
              </c:extLst>
            </c:dLbl>
            <c:dLbl>
              <c:idx val="2"/>
              <c:layout>
                <c:manualLayout>
                  <c:x val="-3.6765074838638945E-2"/>
                  <c:y val="3.04358704227565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4E6-42F5-BFB0-2CF9D1B2C90F}"/>
                </c:ext>
              </c:extLst>
            </c:dLbl>
            <c:dLbl>
              <c:idx val="3"/>
              <c:layout>
                <c:manualLayout>
                  <c:x val="-1.4706029935455583E-2"/>
                  <c:y val="1.82615222536539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E6-42F5-BFB0-2CF9D1B2C90F}"/>
                </c:ext>
              </c:extLst>
            </c:dLbl>
            <c:dLbl>
              <c:idx val="4"/>
              <c:layout>
                <c:manualLayout>
                  <c:x val="-4.166708481712416E-2"/>
                  <c:y val="1.82615222536539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4E6-42F5-BFB0-2CF9D1B2C90F}"/>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Sheet1!$B$2:$B$6</c:f>
              <c:numCache>
                <c:formatCode>General</c:formatCode>
                <c:ptCount val="5"/>
                <c:pt idx="0">
                  <c:v>9</c:v>
                </c:pt>
                <c:pt idx="1">
                  <c:v>8</c:v>
                </c:pt>
                <c:pt idx="2">
                  <c:v>8</c:v>
                </c:pt>
                <c:pt idx="3">
                  <c:v>7</c:v>
                </c:pt>
                <c:pt idx="4">
                  <c:v>7</c:v>
                </c:pt>
              </c:numCache>
            </c:numRef>
          </c:val>
          <c:extLst xmlns:c16r2="http://schemas.microsoft.com/office/drawing/2015/06/chart">
            <c:ext xmlns:c16="http://schemas.microsoft.com/office/drawing/2014/chart" uri="{C3380CC4-5D6E-409C-BE32-E72D297353CC}">
              <c16:uniqueId val="{00000000-D4E6-42F5-BFB0-2CF9D1B2C90F}"/>
            </c:ext>
          </c:extLst>
        </c:ser>
        <c:dLbls/>
        <c:gapWidth val="214"/>
        <c:overlap val="-37"/>
        <c:axId val="145738752"/>
        <c:axId val="145744640"/>
      </c:barChart>
      <c:lineChart>
        <c:grouping val="standard"/>
        <c:ser>
          <c:idx val="1"/>
          <c:order val="1"/>
          <c:tx>
            <c:strRef>
              <c:f>Sheet1!$C$1</c:f>
              <c:strCache>
                <c:ptCount val="1"/>
                <c:pt idx="0">
                  <c:v>Y-o-Y</c:v>
                </c:pt>
              </c:strCache>
            </c:strRef>
          </c:tx>
          <c:spPr>
            <a:ln w="28575" cap="rnd">
              <a:solidFill>
                <a:srgbClr val="BEDCF2"/>
              </a:solidFill>
              <a:round/>
            </a:ln>
            <a:effectLst/>
          </c:spPr>
          <c:marker>
            <c:symbol val="triangle"/>
            <c:size val="8"/>
            <c:spPr>
              <a:solidFill>
                <a:srgbClr val="797595"/>
              </a:solidFill>
              <a:ln w="9525">
                <a:solidFill>
                  <a:srgbClr val="BEDCF2"/>
                </a:solidFill>
              </a:ln>
              <a:effectLst/>
            </c:spPr>
          </c:marker>
          <c:dLbls>
            <c:dLbl>
              <c:idx val="1"/>
              <c:layout>
                <c:manualLayout>
                  <c:x val="2.4510049892425972E-3"/>
                  <c:y val="-0.1400050039446805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4E6-42F5-BFB0-2CF9D1B2C90F}"/>
                </c:ext>
              </c:extLst>
            </c:dLbl>
            <c:dLbl>
              <c:idx val="2"/>
              <c:layout>
                <c:manualLayout>
                  <c:x val="-1.2255101804677503E-2"/>
                  <c:y val="-9.13076112682699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4E6-42F5-BFB0-2CF9D1B2C90F}"/>
                </c:ext>
              </c:extLst>
            </c:dLbl>
            <c:dLbl>
              <c:idx val="3"/>
              <c:layout>
                <c:manualLayout>
                  <c:x val="7.35301496772779E-3"/>
                  <c:y val="-6.08717408455132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4E6-42F5-BFB0-2CF9D1B2C90F}"/>
                </c:ext>
              </c:extLst>
            </c:dLbl>
            <c:dLbl>
              <c:idx val="4"/>
              <c:layout>
                <c:manualLayout>
                  <c:x val="1.4706029935455583E-2"/>
                  <c:y val="-3.04358704227567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4E6-42F5-BFB0-2CF9D1B2C90F}"/>
                </c:ext>
              </c:extLst>
            </c:dLbl>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Sheet1!$C$2:$C$6</c:f>
              <c:numCache>
                <c:formatCode>0%</c:formatCode>
                <c:ptCount val="5"/>
                <c:pt idx="1">
                  <c:v>-9.0000000000000011E-2</c:v>
                </c:pt>
                <c:pt idx="2">
                  <c:v>-0.11</c:v>
                </c:pt>
                <c:pt idx="3">
                  <c:v>-4.0000000000000008E-2</c:v>
                </c:pt>
                <c:pt idx="4">
                  <c:v>-8.0000000000000016E-2</c:v>
                </c:pt>
              </c:numCache>
            </c:numRef>
          </c:val>
          <c:extLst xmlns:c16r2="http://schemas.microsoft.com/office/drawing/2015/06/chart">
            <c:ext xmlns:c16="http://schemas.microsoft.com/office/drawing/2014/chart" uri="{C3380CC4-5D6E-409C-BE32-E72D297353CC}">
              <c16:uniqueId val="{00000001-D4E6-42F5-BFB0-2CF9D1B2C90F}"/>
            </c:ext>
          </c:extLst>
        </c:ser>
        <c:dLbls/>
        <c:marker val="1"/>
        <c:axId val="145752064"/>
        <c:axId val="145746176"/>
      </c:lineChart>
      <c:catAx>
        <c:axId val="145738752"/>
        <c:scaling>
          <c:orientation val="minMax"/>
        </c:scaling>
        <c:delete val="1"/>
        <c:axPos val="b"/>
        <c:numFmt formatCode="General" sourceLinked="1"/>
        <c:majorTickMark val="none"/>
        <c:tickLblPos val="nextTo"/>
        <c:crossAx val="145744640"/>
        <c:crosses val="autoZero"/>
        <c:auto val="1"/>
        <c:lblAlgn val="ctr"/>
        <c:lblOffset val="100"/>
      </c:catAx>
      <c:valAx>
        <c:axId val="145744640"/>
        <c:scaling>
          <c:orientation val="minMax"/>
          <c:max val="75"/>
        </c:scaling>
        <c:axPos val="l"/>
        <c:numFmt formatCode="General" sourceLinked="1"/>
        <c:majorTickMark val="none"/>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738752"/>
        <c:crosses val="autoZero"/>
        <c:crossBetween val="between"/>
      </c:valAx>
      <c:valAx>
        <c:axId val="145746176"/>
        <c:scaling>
          <c:orientation val="minMax"/>
          <c:max val="0.70000000000000018"/>
          <c:min val="-0.3000000000000001"/>
        </c:scaling>
        <c:axPos val="r"/>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752064"/>
        <c:crosses val="max"/>
        <c:crossBetween val="between"/>
      </c:valAx>
      <c:catAx>
        <c:axId val="145752064"/>
        <c:scaling>
          <c:orientation val="minMax"/>
        </c:scaling>
        <c:axPos val="t"/>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746176"/>
        <c:crosses val="max"/>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ser>
          <c:idx val="0"/>
          <c:order val="0"/>
          <c:tx>
            <c:strRef>
              <c:f>Data!$B$1</c:f>
              <c:strCache>
                <c:ptCount val="1"/>
                <c:pt idx="0">
                  <c:v>Current Stock</c:v>
                </c:pt>
              </c:strCache>
            </c:strRef>
          </c:tx>
          <c:spPr>
            <a:solidFill>
              <a:srgbClr val="2B4780"/>
            </a:solidFill>
            <a:ln>
              <a:noFill/>
            </a:ln>
            <a:effectLst/>
          </c:spPr>
          <c:dLbls>
            <c:dLbl>
              <c:idx val="0"/>
              <c:layout/>
              <c:tx>
                <c:rich>
                  <a:bodyPr/>
                  <a:lstStyle/>
                  <a:p>
                    <a:r>
                      <a:rPr lang="en-US"/>
                      <a:t>44</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5F68-4266-A2EA-8047814B73B6}"/>
                </c:ext>
              </c:extLst>
            </c:dLbl>
            <c:dLbl>
              <c:idx val="1"/>
              <c:layout/>
              <c:tx>
                <c:rich>
                  <a:bodyPr/>
                  <a:lstStyle/>
                  <a:p>
                    <a:r>
                      <a:rPr lang="en-US"/>
                      <a:t>44</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5F68-4266-A2EA-8047814B73B6}"/>
                </c:ext>
              </c:extLst>
            </c:dLbl>
            <c:dLbl>
              <c:idx val="2"/>
              <c:layout/>
              <c:tx>
                <c:rich>
                  <a:bodyPr/>
                  <a:lstStyle/>
                  <a:p>
                    <a:r>
                      <a:rPr lang="en-US"/>
                      <a:t>38</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5F68-4266-A2EA-8047814B73B6}"/>
                </c:ext>
              </c:extLst>
            </c:dLbl>
            <c:dLbl>
              <c:idx val="3"/>
              <c:layout/>
              <c:tx>
                <c:rich>
                  <a:bodyPr/>
                  <a:lstStyle/>
                  <a:p>
                    <a:r>
                      <a:rPr lang="en-US"/>
                      <a:t>89</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5F68-4266-A2EA-8047814B73B6}"/>
                </c:ext>
              </c:extLst>
            </c:dLbl>
            <c:numFmt formatCode="_ * #,##0_ ;_ * \-#,##0_ ;_ * &quot;-&quot;_ ;_ @_ " sourceLinked="0"/>
            <c:spPr>
              <a:noFill/>
              <a:ln w="25353">
                <a:noFill/>
              </a:ln>
              <a:effectLst/>
            </c:spPr>
            <c:txPr>
              <a:bodyPr rot="0" spcFirstLastPara="1" vertOverflow="ellipsis" vert="horz"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Data!$A$2:$A$5</c:f>
              <c:strCache>
                <c:ptCount val="4"/>
                <c:pt idx="0">
                  <c:v>FY21</c:v>
                </c:pt>
                <c:pt idx="1">
                  <c:v>FY22</c:v>
                </c:pt>
                <c:pt idx="2">
                  <c:v>FY23</c:v>
                </c:pt>
                <c:pt idx="3">
                  <c:v>FY24</c:v>
                </c:pt>
              </c:strCache>
            </c:strRef>
          </c:cat>
          <c:val>
            <c:numRef>
              <c:f>Data!$B$2:$B$5</c:f>
              <c:numCache>
                <c:formatCode>0</c:formatCode>
                <c:ptCount val="4"/>
                <c:pt idx="0">
                  <c:v>439</c:v>
                </c:pt>
                <c:pt idx="1">
                  <c:v>436</c:v>
                </c:pt>
                <c:pt idx="2">
                  <c:v>375</c:v>
                </c:pt>
                <c:pt idx="3">
                  <c:v>890</c:v>
                </c:pt>
              </c:numCache>
            </c:numRef>
          </c:val>
          <c:extLst xmlns:c16r2="http://schemas.microsoft.com/office/drawing/2015/06/chart">
            <c:ext xmlns:c16="http://schemas.microsoft.com/office/drawing/2014/chart" uri="{C3380CC4-5D6E-409C-BE32-E72D297353CC}">
              <c16:uniqueId val="{00000002-1673-43DC-A7D3-F75F82CF3CF4}"/>
            </c:ext>
          </c:extLst>
        </c:ser>
        <c:dLbls>
          <c:showVal val="1"/>
        </c:dLbls>
        <c:gapWidth val="103"/>
        <c:axId val="151016576"/>
        <c:axId val="151018112"/>
      </c:barChart>
      <c:catAx>
        <c:axId val="151016576"/>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1018112"/>
        <c:crosses val="autoZero"/>
        <c:lblAlgn val="ctr"/>
        <c:lblOffset val="100"/>
        <c:tickLblSkip val="1"/>
        <c:tickMarkSkip val="1"/>
      </c:catAx>
      <c:valAx>
        <c:axId val="151018112"/>
        <c:scaling>
          <c:orientation val="minMax"/>
        </c:scaling>
        <c:delete val="1"/>
        <c:axPos val="l"/>
        <c:numFmt formatCode="#,##0;\-#,##0" sourceLinked="0"/>
        <c:majorTickMark val="none"/>
        <c:tickLblPos val="nextTo"/>
        <c:crossAx val="151016576"/>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ser>
          <c:idx val="0"/>
          <c:order val="0"/>
          <c:tx>
            <c:strRef>
              <c:f>Data!$B$1</c:f>
              <c:strCache>
                <c:ptCount val="1"/>
                <c:pt idx="0">
                  <c:v>Current Stock</c:v>
                </c:pt>
              </c:strCache>
            </c:strRef>
          </c:tx>
          <c:spPr>
            <a:solidFill>
              <a:srgbClr val="2494D5"/>
            </a:solidFill>
            <a:ln>
              <a:noFill/>
            </a:ln>
            <a:effectLst/>
          </c:spPr>
          <c:dLbls>
            <c:dLbl>
              <c:idx val="0"/>
              <c:layout/>
              <c:tx>
                <c:rich>
                  <a:bodyPr/>
                  <a:lstStyle/>
                  <a:p>
                    <a:r>
                      <a:rPr lang="en-US"/>
                      <a:t>236</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680-4464-B84B-F530CE696DD7}"/>
                </c:ext>
              </c:extLst>
            </c:dLbl>
            <c:dLbl>
              <c:idx val="1"/>
              <c:layout/>
              <c:tx>
                <c:rich>
                  <a:bodyPr/>
                  <a:lstStyle/>
                  <a:p>
                    <a:r>
                      <a:rPr lang="en-US"/>
                      <a:t>313</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3680-4464-B84B-F530CE696DD7}"/>
                </c:ext>
              </c:extLst>
            </c:dLbl>
            <c:dLbl>
              <c:idx val="2"/>
              <c:layout/>
              <c:tx>
                <c:rich>
                  <a:bodyPr/>
                  <a:lstStyle/>
                  <a:p>
                    <a:r>
                      <a:rPr lang="en-US"/>
                      <a:t>799</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3680-4464-B84B-F530CE696DD7}"/>
                </c:ext>
              </c:extLst>
            </c:dLbl>
            <c:dLbl>
              <c:idx val="3"/>
              <c:layout/>
              <c:tx>
                <c:rich>
                  <a:bodyPr/>
                  <a:lstStyle/>
                  <a:p>
                    <a:r>
                      <a:rPr lang="en-US"/>
                      <a:t>1,114</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3680-4464-B84B-F530CE696DD7}"/>
                </c:ext>
              </c:extLst>
            </c:dLbl>
            <c:numFmt formatCode="_(* #,##0.0_);_(* \(#,##0.0\);_(* &quot;-&quot;?_);_(@_)" sourceLinked="0"/>
            <c:spPr>
              <a:noFill/>
              <a:ln w="25353">
                <a:noFill/>
              </a:ln>
              <a:effectLst/>
            </c:spPr>
            <c:txPr>
              <a:bodyPr rot="0" spcFirstLastPara="1" vertOverflow="ellipsis" vert="horz"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Data!$A$2:$A$5</c:f>
              <c:strCache>
                <c:ptCount val="4"/>
                <c:pt idx="0">
                  <c:v>FY21</c:v>
                </c:pt>
                <c:pt idx="1">
                  <c:v>FY22</c:v>
                </c:pt>
                <c:pt idx="2">
                  <c:v>FY23</c:v>
                </c:pt>
                <c:pt idx="3">
                  <c:v>FY24</c:v>
                </c:pt>
              </c:strCache>
            </c:strRef>
          </c:cat>
          <c:val>
            <c:numRef>
              <c:f>Data!$B$2:$B$5</c:f>
              <c:numCache>
                <c:formatCode>0.0</c:formatCode>
                <c:ptCount val="4"/>
                <c:pt idx="0">
                  <c:v>2356</c:v>
                </c:pt>
                <c:pt idx="1">
                  <c:v>3130</c:v>
                </c:pt>
                <c:pt idx="2">
                  <c:v>7992</c:v>
                </c:pt>
                <c:pt idx="3">
                  <c:v>11138</c:v>
                </c:pt>
              </c:numCache>
            </c:numRef>
          </c:val>
          <c:extLst xmlns:c16r2="http://schemas.microsoft.com/office/drawing/2015/06/chart">
            <c:ext xmlns:c16="http://schemas.microsoft.com/office/drawing/2014/chart" uri="{C3380CC4-5D6E-409C-BE32-E72D297353CC}">
              <c16:uniqueId val="{00000000-BCC2-4606-A3AD-186E035F33F8}"/>
            </c:ext>
          </c:extLst>
        </c:ser>
        <c:dLbls>
          <c:showVal val="1"/>
        </c:dLbls>
        <c:gapWidth val="103"/>
        <c:axId val="151095168"/>
        <c:axId val="151096704"/>
      </c:barChart>
      <c:catAx>
        <c:axId val="151095168"/>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900" b="1"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51096704"/>
        <c:crosses val="autoZero"/>
        <c:lblAlgn val="ctr"/>
        <c:lblOffset val="100"/>
        <c:tickLblSkip val="1"/>
        <c:tickMarkSkip val="1"/>
      </c:catAx>
      <c:valAx>
        <c:axId val="151096704"/>
        <c:scaling>
          <c:orientation val="minMax"/>
        </c:scaling>
        <c:delete val="1"/>
        <c:axPos val="l"/>
        <c:numFmt formatCode="#,##0;\-#,##0" sourceLinked="0"/>
        <c:majorTickMark val="none"/>
        <c:tickLblPos val="nextTo"/>
        <c:crossAx val="151095168"/>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2.2114641574617032E-2"/>
          <c:y val="5.6827249635694077E-2"/>
          <c:w val="0.94422484613423685"/>
          <c:h val="0.59656630168955405"/>
        </c:manualLayout>
      </c:layout>
      <c:barChart>
        <c:barDir val="col"/>
        <c:grouping val="clustered"/>
        <c:ser>
          <c:idx val="0"/>
          <c:order val="0"/>
          <c:tx>
            <c:strRef>
              <c:f>Sheet1!$B$1</c:f>
              <c:strCache>
                <c:ptCount val="1"/>
                <c:pt idx="0">
                  <c:v>Employee Benefit</c:v>
                </c:pt>
              </c:strCache>
            </c:strRef>
          </c:tx>
          <c:spPr>
            <a:solidFill>
              <a:schemeClr val="accent1"/>
            </a:solidFill>
            <a:ln>
              <a:noFill/>
            </a:ln>
            <a:effectLst/>
          </c:spPr>
          <c:dLbls>
            <c:dLbl>
              <c:idx val="1"/>
              <c:layout>
                <c:manualLayout>
                  <c:x val="-2.2367794884150676E-2"/>
                  <c:y val="4.26102390151618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03-4746-9386-F1A707DD8A64}"/>
                </c:ext>
              </c:extLst>
            </c:dLbl>
            <c:dLbl>
              <c:idx val="2"/>
              <c:layout>
                <c:manualLayout>
                  <c:x val="0"/>
                  <c:y val="6.08717700216587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B03-4746-9386-F1A707DD8A64}"/>
                </c:ext>
              </c:extLst>
            </c:dLbl>
            <c:dLbl>
              <c:idx val="3"/>
              <c:layout>
                <c:manualLayout>
                  <c:x val="-2.2367794884150679E-3"/>
                  <c:y val="1.826153100649794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B03-4746-9386-F1A707DD8A64}"/>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Sheet1!$B$2:$B$6</c:f>
              <c:numCache>
                <c:formatCode>General</c:formatCode>
                <c:ptCount val="5"/>
                <c:pt idx="0">
                  <c:v>24</c:v>
                </c:pt>
                <c:pt idx="1">
                  <c:v>21</c:v>
                </c:pt>
                <c:pt idx="2">
                  <c:v>25</c:v>
                </c:pt>
                <c:pt idx="3">
                  <c:v>30</c:v>
                </c:pt>
                <c:pt idx="4">
                  <c:v>25</c:v>
                </c:pt>
              </c:numCache>
            </c:numRef>
          </c:val>
          <c:extLst xmlns:c16r2="http://schemas.microsoft.com/office/drawing/2015/06/chart">
            <c:ext xmlns:c16="http://schemas.microsoft.com/office/drawing/2014/chart" uri="{C3380CC4-5D6E-409C-BE32-E72D297353CC}">
              <c16:uniqueId val="{00000000-6B03-4746-9386-F1A707DD8A64}"/>
            </c:ext>
          </c:extLst>
        </c:ser>
        <c:dLbls/>
        <c:gapWidth val="214"/>
        <c:overlap val="-37"/>
        <c:axId val="145816192"/>
        <c:axId val="145826176"/>
      </c:barChart>
      <c:lineChart>
        <c:grouping val="standard"/>
        <c:ser>
          <c:idx val="1"/>
          <c:order val="1"/>
          <c:tx>
            <c:strRef>
              <c:f>Sheet1!$C$1</c:f>
              <c:strCache>
                <c:ptCount val="1"/>
                <c:pt idx="0">
                  <c:v>Y-o-Y</c:v>
                </c:pt>
              </c:strCache>
            </c:strRef>
          </c:tx>
          <c:spPr>
            <a:ln w="28575" cap="rnd">
              <a:solidFill>
                <a:srgbClr val="6F89BB"/>
              </a:solidFill>
              <a:round/>
            </a:ln>
            <a:effectLst/>
          </c:spPr>
          <c:marker>
            <c:symbol val="triangle"/>
            <c:size val="5"/>
            <c:spPr>
              <a:solidFill>
                <a:srgbClr val="797595"/>
              </a:solidFill>
              <a:ln w="9525">
                <a:solidFill>
                  <a:srgbClr val="6F89BB"/>
                </a:solidFill>
              </a:ln>
              <a:effectLst/>
            </c:spPr>
          </c:marker>
          <c:dLbls>
            <c:dLbl>
              <c:idx val="1"/>
              <c:layout>
                <c:manualLayout>
                  <c:x val="-7.6031637801718344E-2"/>
                  <c:y val="-0.1158833405672483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03-4746-9386-F1A707DD8A64}"/>
                </c:ext>
              </c:extLst>
            </c:dLbl>
            <c:dLbl>
              <c:idx val="2"/>
              <c:layout>
                <c:manualLayout>
                  <c:x val="-4.0743897449884027E-2"/>
                  <c:y val="-9.83026898728670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03-4746-9386-F1A707DD8A64}"/>
                </c:ext>
              </c:extLst>
            </c:dLbl>
            <c:dLbl>
              <c:idx val="3"/>
              <c:layout>
                <c:manualLayout>
                  <c:x val="-9.5142384223765295E-4"/>
                  <c:y val="-5.47845930194938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B03-4746-9386-F1A707DD8A64}"/>
                </c:ext>
              </c:extLst>
            </c:dLbl>
            <c:dLbl>
              <c:idx val="4"/>
              <c:layout>
                <c:manualLayout>
                  <c:x val="2.8555220097340413E-2"/>
                  <c:y val="7.30461240259917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03-4746-9386-F1A707DD8A64}"/>
                </c:ext>
              </c:extLst>
            </c:dLbl>
            <c:spPr>
              <a:no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c:v>
                </c:pt>
                <c:pt idx="1">
                  <c:v>FY 21</c:v>
                </c:pt>
                <c:pt idx="2">
                  <c:v>FY 22</c:v>
                </c:pt>
                <c:pt idx="3">
                  <c:v>FY 23</c:v>
                </c:pt>
                <c:pt idx="4">
                  <c:v>FY 24</c:v>
                </c:pt>
              </c:strCache>
            </c:strRef>
          </c:cat>
          <c:val>
            <c:numRef>
              <c:f>Sheet1!$C$2:$C$6</c:f>
              <c:numCache>
                <c:formatCode>0%</c:formatCode>
                <c:ptCount val="5"/>
                <c:pt idx="1">
                  <c:v>-0.12000000000000001</c:v>
                </c:pt>
                <c:pt idx="2">
                  <c:v>0.22</c:v>
                </c:pt>
                <c:pt idx="3">
                  <c:v>0.17</c:v>
                </c:pt>
                <c:pt idx="4">
                  <c:v>-0.16</c:v>
                </c:pt>
              </c:numCache>
            </c:numRef>
          </c:val>
          <c:extLst xmlns:c16r2="http://schemas.microsoft.com/office/drawing/2015/06/chart">
            <c:ext xmlns:c16="http://schemas.microsoft.com/office/drawing/2014/chart" uri="{C3380CC4-5D6E-409C-BE32-E72D297353CC}">
              <c16:uniqueId val="{00000001-6B03-4746-9386-F1A707DD8A64}"/>
            </c:ext>
          </c:extLst>
        </c:ser>
        <c:dLbls/>
        <c:marker val="1"/>
        <c:axId val="145829248"/>
        <c:axId val="145827712"/>
      </c:lineChart>
      <c:catAx>
        <c:axId val="145816192"/>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826176"/>
        <c:crosses val="autoZero"/>
        <c:auto val="1"/>
        <c:lblAlgn val="ctr"/>
        <c:lblOffset val="100"/>
      </c:catAx>
      <c:valAx>
        <c:axId val="145826176"/>
        <c:scaling>
          <c:orientation val="minMax"/>
          <c:max val="250"/>
        </c:scaling>
        <c:axPos val="l"/>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816192"/>
        <c:crosses val="autoZero"/>
        <c:crossBetween val="between"/>
      </c:valAx>
      <c:valAx>
        <c:axId val="145827712"/>
        <c:scaling>
          <c:orientation val="minMax"/>
          <c:max val="0.70000000000000018"/>
          <c:min val="-0.3000000000000001"/>
        </c:scaling>
        <c:axPos val="r"/>
        <c:numFmt formatCode="General" sourceLinked="1"/>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829248"/>
        <c:crosses val="max"/>
        <c:crossBetween val="between"/>
      </c:valAx>
      <c:catAx>
        <c:axId val="145829248"/>
        <c:scaling>
          <c:orientation val="minMax"/>
        </c:scaling>
        <c:delete val="1"/>
        <c:axPos val="t"/>
        <c:numFmt formatCode="General" sourceLinked="1"/>
        <c:majorTickMark val="none"/>
        <c:tickLblPos val="none"/>
        <c:crossAx val="145827712"/>
        <c:crosses val="max"/>
        <c:auto val="1"/>
        <c:lblAlgn val="ctr"/>
        <c:lblOffset val="100"/>
      </c:catAx>
      <c:spPr>
        <a:noFill/>
        <a:ln>
          <a:noFill/>
        </a:ln>
        <a:effectLst/>
      </c:spPr>
    </c:plotArea>
    <c:legend>
      <c:legendPos val="b"/>
      <c:layout>
        <c:manualLayout>
          <c:xMode val="edge"/>
          <c:yMode val="edge"/>
          <c:x val="0.22016818946315742"/>
          <c:y val="0.84728037113215493"/>
          <c:w val="0.5250254557025319"/>
          <c:h val="0.11483479577738237"/>
        </c:manualLayout>
      </c:layout>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IN"/>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dirty="0"/>
              <a:t>Order Book</a:t>
            </a:r>
          </a:p>
        </c:rich>
      </c:tx>
      <c:layout>
        <c:manualLayout>
          <c:xMode val="edge"/>
          <c:yMode val="edge"/>
          <c:x val="0"/>
          <c:y val="5.4363668974054839E-3"/>
        </c:manualLayout>
      </c:layout>
      <c:spPr>
        <a:noFill/>
        <a:ln>
          <a:noFill/>
        </a:ln>
        <a:effectLst/>
      </c:spPr>
    </c:title>
    <c:plotArea>
      <c:layout>
        <c:manualLayout>
          <c:layoutTarget val="inner"/>
          <c:xMode val="edge"/>
          <c:yMode val="edge"/>
          <c:x val="0.2304025953295995"/>
          <c:y val="6.3527081972738972E-2"/>
          <c:w val="0.54404536059121666"/>
          <c:h val="0.82247736523695902"/>
        </c:manualLayout>
      </c:layout>
      <c:doughnutChart>
        <c:varyColors val="1"/>
        <c:ser>
          <c:idx val="0"/>
          <c:order val="0"/>
          <c:tx>
            <c:strRef>
              <c:f>Sheet1!$B$1</c:f>
              <c:strCache>
                <c:ptCount val="1"/>
                <c:pt idx="0">
                  <c:v>Order Book</c:v>
                </c:pt>
              </c:strCache>
            </c:strRef>
          </c:tx>
          <c:dPt>
            <c:idx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905-42CD-BF89-95234E769151}"/>
              </c:ext>
            </c:extLst>
          </c:dPt>
          <c:dPt>
            <c:idx val="1"/>
            <c:spPr>
              <a:solidFill>
                <a:srgbClr val="2B4780"/>
              </a:solidFill>
              <a:ln w="19050">
                <a:solidFill>
                  <a:schemeClr val="lt1"/>
                </a:solidFill>
              </a:ln>
              <a:effectLst/>
            </c:spPr>
            <c:extLst xmlns:c16r2="http://schemas.microsoft.com/office/drawing/2015/06/chart">
              <c:ext xmlns:c16="http://schemas.microsoft.com/office/drawing/2014/chart" uri="{C3380CC4-5D6E-409C-BE32-E72D297353CC}">
                <c16:uniqueId val="{00000003-3905-42CD-BF89-95234E769151}"/>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Hydro &amp; Water</c:v>
                </c:pt>
                <c:pt idx="1">
                  <c:v>Jal Jeevan Mission</c:v>
                </c:pt>
              </c:strCache>
            </c:strRef>
          </c:cat>
          <c:val>
            <c:numRef>
              <c:f>Sheet1!$B$2:$B$3</c:f>
              <c:numCache>
                <c:formatCode>#,##0</c:formatCode>
                <c:ptCount val="2"/>
                <c:pt idx="0" formatCode="General">
                  <c:v>1060</c:v>
                </c:pt>
                <c:pt idx="1">
                  <c:v>1078</c:v>
                </c:pt>
              </c:numCache>
            </c:numRef>
          </c:val>
          <c:extLst xmlns:c16r2="http://schemas.microsoft.com/office/drawing/2015/06/chart">
            <c:ext xmlns:c16="http://schemas.microsoft.com/office/drawing/2014/chart" uri="{C3380CC4-5D6E-409C-BE32-E72D297353CC}">
              <c16:uniqueId val="{00000000-7F45-4F80-9C01-42B0C0483291}"/>
            </c:ext>
          </c:extLst>
        </c:ser>
        <c:dLbls>
          <c:showVal val="1"/>
        </c:dLbls>
        <c:firstSliceAng val="0"/>
        <c:holeSize val="50"/>
      </c:doughnutChart>
      <c:spPr>
        <a:noFill/>
        <a:ln>
          <a:noFill/>
        </a:ln>
        <a:effectLst/>
      </c:spPr>
    </c:plotArea>
    <c:legend>
      <c:legendPos val="b"/>
      <c:layout/>
      <c:spPr>
        <a:noFill/>
        <a:ln>
          <a:noFill/>
        </a:ln>
        <a:effectLst/>
      </c:spPr>
      <c:txPr>
        <a:bodyPr rot="0" spcFirstLastPara="1" vertOverflow="ellipsis" vert="horz" wrap="square" anchor="ctr" anchorCtr="1"/>
        <a:lstStyle/>
        <a:p>
          <a:pPr>
            <a:defRPr lang="en-US" sz="1197" b="1" i="0" u="none" strike="noStrike" kern="1200" baseline="0">
              <a:solidFill>
                <a:srgbClr val="2B4780"/>
              </a:solidFill>
              <a:latin typeface="Cambria" panose="02040503050406030204" pitchFamily="18" charset="0"/>
              <a:ea typeface="Cambria" panose="02040503050406030204" pitchFamily="18" charset="0"/>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rgbClr val="2B4780"/>
          </a:solidFill>
          <a:latin typeface="Cambria" panose="02040503050406030204" pitchFamily="18" charset="0"/>
          <a:ea typeface="Cambria" panose="02040503050406030204"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dLbls>
          <c:showVal val="1"/>
        </c:dLbls>
        <c:gapWidth val="103"/>
        <c:axId val="146625664"/>
        <c:axId val="146686720"/>
      </c:barChart>
      <c:catAx>
        <c:axId val="146625664"/>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1100" b="0" i="0" u="none" strike="noStrike" kern="1200" baseline="0">
                <a:solidFill>
                  <a:srgbClr val="000005"/>
                </a:solidFill>
                <a:latin typeface="Avenir Next LT Pro" panose="020B0504020202020204" pitchFamily="34" charset="0"/>
                <a:ea typeface="Arial"/>
                <a:cs typeface="Arial"/>
              </a:defRPr>
            </a:pPr>
            <a:endParaRPr lang="en-US"/>
          </a:p>
        </c:txPr>
        <c:crossAx val="146686720"/>
        <c:crosses val="autoZero"/>
        <c:lblAlgn val="ctr"/>
        <c:lblOffset val="100"/>
        <c:tickLblSkip val="1"/>
        <c:tickMarkSkip val="1"/>
      </c:catAx>
      <c:valAx>
        <c:axId val="146686720"/>
        <c:scaling>
          <c:orientation val="minMax"/>
        </c:scaling>
        <c:delete val="1"/>
        <c:axPos val="l"/>
        <c:numFmt formatCode="#,##0;\-#,##0" sourceLinked="0"/>
        <c:majorTickMark val="none"/>
        <c:tickLblPos val="nextTo"/>
        <c:crossAx val="146625664"/>
        <c:crosses val="autoZero"/>
        <c:crossBetween val="between"/>
      </c:valAx>
      <c:spPr>
        <a:noFill/>
        <a:ln w="25353">
          <a:noFill/>
        </a:ln>
        <a:effectLst/>
      </c:spPr>
    </c:plotArea>
    <c:plotVisOnly val="1"/>
    <c:dispBlanksAs val="gap"/>
  </c:chart>
  <c:spPr>
    <a:noFill/>
    <a:ln w="9525" cap="flat" cmpd="sng" algn="ctr">
      <a:noFill/>
      <a:prstDash val="solid"/>
      <a:miter lim="800000"/>
    </a:ln>
    <a:effectLst/>
  </c:spPr>
  <c:txPr>
    <a:bodyPr/>
    <a:lstStyle/>
    <a:p>
      <a:pPr>
        <a:defRPr sz="800" b="0" i="0" u="none" strike="noStrike" baseline="0">
          <a:solidFill>
            <a:srgbClr val="000005"/>
          </a:solidFill>
          <a:latin typeface="Avenir Next LT Pro" panose="020B0504020202020204" pitchFamily="34" charset="0"/>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3.3655307161540637E-2"/>
          <c:w val="1"/>
          <c:h val="0.8318549614999784"/>
        </c:manualLayout>
      </c:layout>
      <c:barChart>
        <c:barDir val="col"/>
        <c:grouping val="clustered"/>
        <c:dLbls>
          <c:showVal val="1"/>
        </c:dLbls>
        <c:gapWidth val="103"/>
        <c:axId val="146667392"/>
        <c:axId val="146668928"/>
      </c:barChart>
      <c:catAx>
        <c:axId val="146667392"/>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800" b="0" i="0" u="none" strike="noStrike" kern="1200" baseline="0">
                <a:solidFill>
                  <a:srgbClr val="000005"/>
                </a:solidFill>
                <a:latin typeface="Cambria" panose="02040503050406030204" pitchFamily="18" charset="0"/>
                <a:ea typeface="Cambria" panose="02040503050406030204" pitchFamily="18" charset="0"/>
                <a:cs typeface="Arial"/>
              </a:defRPr>
            </a:pPr>
            <a:endParaRPr lang="en-US"/>
          </a:p>
        </c:txPr>
        <c:crossAx val="146668928"/>
        <c:crosses val="autoZero"/>
        <c:lblAlgn val="ctr"/>
        <c:lblOffset val="100"/>
        <c:tickLblSkip val="1"/>
        <c:tickMarkSkip val="1"/>
      </c:catAx>
      <c:valAx>
        <c:axId val="146668928"/>
        <c:scaling>
          <c:orientation val="minMax"/>
        </c:scaling>
        <c:delete val="1"/>
        <c:axPos val="l"/>
        <c:numFmt formatCode="#,##0;\-#,##0" sourceLinked="0"/>
        <c:majorTickMark val="none"/>
        <c:tickLblPos val="nextTo"/>
        <c:crossAx val="146667392"/>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Cambria" panose="02040503050406030204" pitchFamily="18" charset="0"/>
          <a:ea typeface="Cambria" panose="02040503050406030204" pitchFamily="18" charset="0"/>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2B4780"/>
                </a:solidFill>
                <a:latin typeface="Cambria" panose="02040503050406030204" pitchFamily="18" charset="0"/>
                <a:ea typeface="Cambria" panose="02040503050406030204" pitchFamily="18" charset="0"/>
                <a:cs typeface="+mn-cs"/>
              </a:defRPr>
            </a:pPr>
            <a:r>
              <a:rPr lang="en-IN" sz="1600" dirty="0">
                <a:solidFill>
                  <a:srgbClr val="2B4780"/>
                </a:solidFill>
              </a:rPr>
              <a:t>PBT</a:t>
            </a:r>
          </a:p>
        </c:rich>
      </c:tx>
      <c:layout>
        <c:manualLayout>
          <c:xMode val="edge"/>
          <c:yMode val="edge"/>
          <c:x val="0.44071386314991834"/>
          <c:y val="0"/>
        </c:manualLayout>
      </c:layout>
      <c:spPr>
        <a:noFill/>
        <a:ln>
          <a:noFill/>
        </a:ln>
        <a:effectLst/>
      </c:spPr>
    </c:title>
    <c:plotArea>
      <c:layout/>
      <c:barChart>
        <c:barDir val="col"/>
        <c:grouping val="clustered"/>
        <c:ser>
          <c:idx val="0"/>
          <c:order val="0"/>
          <c:tx>
            <c:strRef>
              <c:f>Sheet1!$B$1</c:f>
              <c:strCache>
                <c:ptCount val="1"/>
                <c:pt idx="0">
                  <c:v>PAT</c:v>
                </c:pt>
              </c:strCache>
            </c:strRef>
          </c:tx>
          <c:spPr>
            <a:solidFill>
              <a:srgbClr val="1F85C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H1FY24</c:v>
                </c:pt>
                <c:pt idx="1">
                  <c:v>H1FY25</c:v>
                </c:pt>
              </c:strCache>
            </c:strRef>
          </c:cat>
          <c:val>
            <c:numRef>
              <c:f>Sheet1!$B$2:$B$3</c:f>
              <c:numCache>
                <c:formatCode>General</c:formatCode>
                <c:ptCount val="2"/>
                <c:pt idx="0">
                  <c:v>58</c:v>
                </c:pt>
                <c:pt idx="1">
                  <c:v>25</c:v>
                </c:pt>
              </c:numCache>
            </c:numRef>
          </c:val>
          <c:extLst xmlns:c16r2="http://schemas.microsoft.com/office/drawing/2015/06/chart">
            <c:ext xmlns:c16="http://schemas.microsoft.com/office/drawing/2014/chart" uri="{C3380CC4-5D6E-409C-BE32-E72D297353CC}">
              <c16:uniqueId val="{00000000-2074-4EF6-BA74-AF5929E99F8B}"/>
            </c:ext>
          </c:extLst>
        </c:ser>
        <c:dLbls/>
        <c:gapWidth val="219"/>
        <c:overlap val="-27"/>
        <c:axId val="146943360"/>
        <c:axId val="146936960"/>
      </c:barChart>
      <c:catAx>
        <c:axId val="1469433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6936960"/>
        <c:crosses val="autoZero"/>
        <c:auto val="1"/>
        <c:lblAlgn val="ctr"/>
        <c:lblOffset val="100"/>
      </c:catAx>
      <c:valAx>
        <c:axId val="146936960"/>
        <c:scaling>
          <c:orientation val="minMax"/>
          <c:max val="100"/>
        </c:scaling>
        <c:axPos val="l"/>
        <c:numFmt formatCode="General" sourceLinked="1"/>
        <c:tickLblPos val="none"/>
        <c:spPr>
          <a:noFill/>
          <a:ln>
            <a:noFill/>
          </a:ln>
          <a:effectLst/>
        </c:spPr>
        <c:txPr>
          <a:bodyPr rot="-60000000" spcFirstLastPara="1" vertOverflow="ellipsis" vert="horz" wrap="square" anchor="ctr" anchorCtr="1"/>
          <a:lstStyle/>
          <a:p>
            <a:pPr>
              <a:defRPr lang="en-US" sz="1197"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469433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mbria" panose="02040503050406030204" pitchFamily="18" charset="0"/>
          <a:ea typeface="Cambria" panose="02040503050406030204" pitchFamily="18"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
          <c:y val="5.1106531136906712E-2"/>
          <c:w val="1"/>
          <c:h val="0.8318549614999784"/>
        </c:manualLayout>
      </c:layout>
      <c:barChart>
        <c:barDir val="col"/>
        <c:grouping val="clustered"/>
        <c:dLbls>
          <c:showVal val="1"/>
        </c:dLbls>
        <c:gapWidth val="103"/>
        <c:axId val="146959744"/>
        <c:axId val="146961536"/>
      </c:barChart>
      <c:catAx>
        <c:axId val="146959744"/>
        <c:scaling>
          <c:orientation val="minMax"/>
        </c:scaling>
        <c:axPos val="b"/>
        <c:numFmt formatCode="General" sourceLinked="1"/>
        <c:majorTickMark val="none"/>
        <c:tickLblPos val="nextTo"/>
        <c:spPr>
          <a:noFill/>
          <a:ln w="3169" cap="flat" cmpd="sng" algn="ctr">
            <a:solidFill>
              <a:srgbClr val="000005"/>
            </a:solidFill>
            <a:prstDash val="solid"/>
            <a:round/>
          </a:ln>
          <a:effectLst/>
        </c:spPr>
        <c:txPr>
          <a:bodyPr rot="0" spcFirstLastPara="1" vertOverflow="ellipsis" wrap="square" anchor="ctr" anchorCtr="1"/>
          <a:lstStyle/>
          <a:p>
            <a:pPr>
              <a:defRPr lang="en-US" sz="1100" b="0" i="0" u="none" strike="noStrike" kern="1200" baseline="0">
                <a:solidFill>
                  <a:srgbClr val="000005"/>
                </a:solidFill>
                <a:latin typeface="Avenir Next LT Pro" panose="020B0504020202020204" pitchFamily="34" charset="0"/>
                <a:ea typeface="Arial"/>
                <a:cs typeface="Arial"/>
              </a:defRPr>
            </a:pPr>
            <a:endParaRPr lang="en-US"/>
          </a:p>
        </c:txPr>
        <c:crossAx val="146961536"/>
        <c:crosses val="autoZero"/>
        <c:lblAlgn val="ctr"/>
        <c:lblOffset val="100"/>
        <c:tickLblSkip val="1"/>
        <c:tickMarkSkip val="1"/>
      </c:catAx>
      <c:valAx>
        <c:axId val="146961536"/>
        <c:scaling>
          <c:orientation val="minMax"/>
        </c:scaling>
        <c:delete val="1"/>
        <c:axPos val="l"/>
        <c:numFmt formatCode="#,##0;\-#,##0" sourceLinked="0"/>
        <c:majorTickMark val="none"/>
        <c:tickLblPos val="nextTo"/>
        <c:crossAx val="146959744"/>
        <c:crosses val="autoZero"/>
        <c:crossBetween val="between"/>
      </c:valAx>
      <c:spPr>
        <a:noFill/>
        <a:ln w="25353">
          <a:noFill/>
        </a:ln>
        <a:effectLst/>
      </c:spPr>
    </c:plotArea>
    <c:plotVisOnly val="1"/>
    <c:dispBlanksAs val="gap"/>
  </c:chart>
  <c:spPr>
    <a:solidFill>
      <a:srgbClr val="FFFFFF"/>
    </a:solidFill>
    <a:ln w="9525" cap="flat" cmpd="sng" algn="ctr">
      <a:noFill/>
      <a:prstDash val="solid"/>
      <a:miter lim="800000"/>
    </a:ln>
    <a:effectLst/>
  </c:spPr>
  <c:txPr>
    <a:bodyPr/>
    <a:lstStyle/>
    <a:p>
      <a:pPr>
        <a:defRPr sz="800" b="0" i="0" u="none" strike="noStrike" baseline="0">
          <a:solidFill>
            <a:srgbClr val="000005"/>
          </a:solidFill>
          <a:latin typeface="Avenir Next LT Pro" panose="020B0504020202020204" pitchFamily="34" charset="0"/>
          <a:ea typeface="Arial"/>
          <a:cs typeface="Arial"/>
        </a:defRPr>
      </a:pPr>
      <a:endParaRPr lang="en-US"/>
    </a:p>
  </c:txPr>
  <c:externalData r:id="rId1"/>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Q1 FY25 Order Book</cx:pt>
          <cx:pt idx="1">Order Inflow in Q2 FY25</cx:pt>
          <cx:pt idx="2">Order Executed in Q2 FY25</cx:pt>
          <cx:pt idx="3">Closing Order Book</cx:pt>
        </cx:lvl>
      </cx:strDim>
      <cx:numDim type="val">
        <cx:f>Sheet1!$B$2:$B$5</cx:f>
        <cx:lvl ptCount="4" formatCode="General">
          <cx:pt idx="0">2048</cx:pt>
          <cx:pt idx="1">410</cx:pt>
          <cx:pt idx="2">-320</cx:pt>
          <cx:pt idx="3">2138</cx:pt>
        </cx:lvl>
      </cx:numDim>
    </cx:data>
  </cx:chartData>
  <cx:chart>
    <cx:plotArea>
      <cx:plotAreaRegion>
        <cx:series layoutId="waterfall" uniqueId="{C3064489-2DDD-48CF-B4FB-FF4D8777AAE2}">
          <cx:spPr>
            <a:solidFill>
              <a:srgbClr val="2B4780"/>
            </a:solidFill>
          </cx:spPr>
          <cx:dataPt idx="3">
            <cx:spPr>
              <a:solidFill>
                <a:srgbClr val="8FAADC"/>
              </a:solidFill>
            </cx:spPr>
          </cx:dataPt>
          <cx:dataLabels pos="outEnd">
            <cx:numFmt formatCode="#,##0" sourceLinked="0"/>
            <cx:spPr>
              <a:solidFill>
                <a:srgbClr val="FFFF00"/>
              </a:solidFill>
            </cx:spPr>
            <cx:visibility seriesName="0" categoryName="0" value="1"/>
            <cx:separator>, </cx:separator>
            <cx:dataLabel idx="0">
              <cx:numFmt formatCode="#,##0" sourceLinked="0"/>
              <cx:spPr>
                <a:solidFill>
                  <a:schemeClr val="bg1"/>
                </a:solidFill>
              </cx:spPr>
              <cx:txPr>
                <a:bodyPr spcFirstLastPara="1" vertOverflow="ellipsis" horzOverflow="overflow" wrap="square" lIns="0" tIns="0" rIns="0" bIns="0" anchor="ctr" anchorCtr="1"/>
                <a:lstStyle/>
                <a:p>
                  <a:pPr algn="ctr" rtl="0">
                    <a:defRPr>
                      <a:latin typeface="Cambria" panose="02040503050406030204" pitchFamily="18" charset="0"/>
                      <a:ea typeface="Cambria" panose="02040503050406030204" pitchFamily="18" charset="0"/>
                      <a:cs typeface="Cambria" panose="02040503050406030204" pitchFamily="18" charset="0"/>
                    </a:defRPr>
                  </a:pPr>
                  <a:r>
                    <a:rPr lang="en-US" sz="1197" b="0" i="0" u="none" strike="noStrike" baseline="0">
                      <a:solidFill>
                        <a:prstClr val="black">
                          <a:lumMod val="65000"/>
                          <a:lumOff val="35000"/>
                        </a:prstClr>
                      </a:solidFill>
                      <a:latin typeface="Cambria" panose="02040503050406030204" pitchFamily="18" charset="0"/>
                      <a:ea typeface="Cambria" panose="02040503050406030204" pitchFamily="18" charset="0"/>
                    </a:rPr>
                    <a:t>2,048</a:t>
                  </a:r>
                </a:p>
              </cx:txPr>
              <cx:visibility seriesName="0" categoryName="0" value="1"/>
              <cx:separator>, </cx:separator>
            </cx:dataLabel>
            <cx:dataLabel idx="1">
              <cx:numFmt formatCode="#,##0" sourceLinked="0"/>
              <cx:spPr>
                <a:solidFill>
                  <a:schemeClr val="bg1"/>
                </a:solidFill>
              </cx:spPr>
              <cx:txPr>
                <a:bodyPr spcFirstLastPara="1" vertOverflow="ellipsis" horzOverflow="overflow" wrap="square" lIns="0" tIns="0" rIns="0" bIns="0" anchor="ctr" anchorCtr="1"/>
                <a:lstStyle/>
                <a:p>
                  <a:pPr algn="ctr" rtl="0">
                    <a:defRPr>
                      <a:latin typeface="Cambria" panose="02040503050406030204" pitchFamily="18" charset="0"/>
                      <a:ea typeface="Cambria" panose="02040503050406030204" pitchFamily="18" charset="0"/>
                      <a:cs typeface="Cambria" panose="02040503050406030204" pitchFamily="18" charset="0"/>
                    </a:defRPr>
                  </a:pPr>
                  <a:r>
                    <a:rPr lang="en-US" sz="1197" b="0" i="0" u="none" strike="noStrike" baseline="0">
                      <a:solidFill>
                        <a:prstClr val="black">
                          <a:lumMod val="65000"/>
                          <a:lumOff val="35000"/>
                        </a:prstClr>
                      </a:solidFill>
                      <a:latin typeface="Cambria" panose="02040503050406030204" pitchFamily="18" charset="0"/>
                      <a:ea typeface="Cambria" panose="02040503050406030204" pitchFamily="18" charset="0"/>
                    </a:rPr>
                    <a:t>410</a:t>
                  </a:r>
                </a:p>
              </cx:txPr>
              <cx:visibility seriesName="0" categoryName="0" value="1"/>
              <cx:separator>, </cx:separator>
            </cx:dataLabel>
            <cx:dataLabel idx="2">
              <cx:numFmt formatCode="#,##0" sourceLinked="0"/>
              <cx:spPr>
                <a:solidFill>
                  <a:schemeClr val="bg1"/>
                </a:solidFill>
              </cx:spPr>
              <cx:txPr>
                <a:bodyPr spcFirstLastPara="1" vertOverflow="ellipsis" horzOverflow="overflow" wrap="square" lIns="0" tIns="0" rIns="0" bIns="0" anchor="ctr" anchorCtr="1"/>
                <a:lstStyle/>
                <a:p>
                  <a:pPr algn="ctr" rtl="0">
                    <a:defRPr>
                      <a:latin typeface="Cambria" panose="02040503050406030204" pitchFamily="18" charset="0"/>
                      <a:ea typeface="Cambria" panose="02040503050406030204" pitchFamily="18" charset="0"/>
                      <a:cs typeface="Cambria" panose="02040503050406030204" pitchFamily="18" charset="0"/>
                    </a:defRPr>
                  </a:pPr>
                  <a:r>
                    <a:rPr lang="en-US" sz="1197" b="0" i="0" u="none" strike="noStrike" baseline="0">
                      <a:solidFill>
                        <a:prstClr val="black">
                          <a:lumMod val="65000"/>
                          <a:lumOff val="35000"/>
                        </a:prstClr>
                      </a:solidFill>
                      <a:latin typeface="Cambria" panose="02040503050406030204" pitchFamily="18" charset="0"/>
                      <a:ea typeface="Cambria" panose="02040503050406030204" pitchFamily="18" charset="0"/>
                    </a:rPr>
                    <a:t>-320</a:t>
                  </a:r>
                </a:p>
              </cx:txPr>
              <cx:visibility seriesName="0" categoryName="0" value="1"/>
              <cx:separator>, </cx:separator>
            </cx:dataLabel>
            <cx:dataLabel idx="3">
              <cx:numFmt formatCode="#,##0" sourceLinked="0"/>
              <cx:spPr>
                <a:solidFill>
                  <a:schemeClr val="bg1"/>
                </a:solidFill>
              </cx:spPr>
              <cx:txPr>
                <a:bodyPr spcFirstLastPara="1" vertOverflow="ellipsis" horzOverflow="overflow" wrap="square" lIns="0" tIns="0" rIns="0" bIns="0" anchor="ctr" anchorCtr="1"/>
                <a:lstStyle/>
                <a:p>
                  <a:pPr algn="ctr" rtl="0">
                    <a:defRPr>
                      <a:latin typeface="Cambria" panose="02040503050406030204" pitchFamily="18" charset="0"/>
                      <a:ea typeface="Cambria" panose="02040503050406030204" pitchFamily="18" charset="0"/>
                      <a:cs typeface="Cambria" panose="02040503050406030204" pitchFamily="18" charset="0"/>
                    </a:defRPr>
                  </a:pPr>
                  <a:r>
                    <a:rPr lang="en-US" sz="1197" b="0" i="0" u="none" strike="noStrike" baseline="0">
                      <a:solidFill>
                        <a:prstClr val="black">
                          <a:lumMod val="65000"/>
                          <a:lumOff val="35000"/>
                        </a:prstClr>
                      </a:solidFill>
                      <a:latin typeface="Cambria" panose="02040503050406030204" pitchFamily="18" charset="0"/>
                      <a:ea typeface="Cambria" panose="02040503050406030204" pitchFamily="18" charset="0"/>
                    </a:rPr>
                    <a:t>2,138</a:t>
                  </a:r>
                </a:p>
              </cx:txPr>
              <cx:visibility seriesName="0" categoryName="0" value="1"/>
              <cx:separator>, </cx:separator>
            </cx:dataLabel>
          </cx:dataLabels>
          <cx:dataId val="0"/>
          <cx:layoutPr>
            <cx:visibility connectorLines="1"/>
            <cx:subtotals>
              <cx:idx val="3"/>
            </cx:subtotals>
          </cx:layoutPr>
        </cx:series>
      </cx:plotAreaRegion>
      <cx:axis id="0">
        <cx:catScaling gapWidth="0.5"/>
        <cx:tickLabels/>
        <cx:txPr>
          <a:bodyPr spcFirstLastPara="1" vertOverflow="ellipsis" horzOverflow="overflow" wrap="square" lIns="0" tIns="0" rIns="0" bIns="0" anchor="ctr" anchorCtr="1"/>
          <a:lstStyle/>
          <a:p>
            <a:pPr algn="ctr" rtl="0">
              <a:defRPr>
                <a:latin typeface="Cambria" panose="02040503050406030204" pitchFamily="18" charset="0"/>
                <a:ea typeface="Cambria" panose="02040503050406030204" pitchFamily="18" charset="0"/>
                <a:cs typeface="Cambria" panose="02040503050406030204" pitchFamily="18" charset="0"/>
              </a:defRPr>
            </a:pPr>
            <a:endParaRPr lang="en-US" sz="1197" b="0" i="0" u="none" strike="noStrike" baseline="0">
              <a:solidFill>
                <a:prstClr val="black">
                  <a:lumMod val="65000"/>
                  <a:lumOff val="35000"/>
                </a:prstClr>
              </a:solidFill>
              <a:latin typeface="Cambria" panose="02040503050406030204" pitchFamily="18" charset="0"/>
              <a:ea typeface="Cambria" panose="02040503050406030204" pitchFamily="18" charset="0"/>
            </a:endParaRPr>
          </a:p>
        </cx:txPr>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0.20994</cdr:x>
      <cdr:y>0.27231</cdr:y>
    </cdr:from>
    <cdr:to>
      <cdr:x>0.69874</cdr:x>
      <cdr:y>0.37257</cdr:y>
    </cdr:to>
    <cdr:sp macro="" textlink="">
      <cdr:nvSpPr>
        <cdr:cNvPr id="2" name="TextBox 1">
          <a:extLst xmlns:a="http://schemas.openxmlformats.org/drawingml/2006/main">
            <a:ext uri="{FF2B5EF4-FFF2-40B4-BE49-F238E27FC236}">
              <a16:creationId xmlns:a16="http://schemas.microsoft.com/office/drawing/2014/main" xmlns="" id="{D1F84910-0B37-B3A7-49AC-9E9C3DBCF331}"/>
            </a:ext>
          </a:extLst>
        </cdr:cNvPr>
        <cdr:cNvSpPr txBox="1"/>
      </cdr:nvSpPr>
      <cdr:spPr>
        <a:xfrm xmlns:a="http://schemas.openxmlformats.org/drawingml/2006/main" rot="19812874">
          <a:off x="1222889" y="1187657"/>
          <a:ext cx="2847130" cy="437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800" kern="1200" dirty="0">
              <a:solidFill>
                <a:srgbClr val="2B4780"/>
              </a:solidFill>
              <a:latin typeface="Cambria" panose="02040503050406030204" pitchFamily="18" charset="0"/>
              <a:ea typeface="Cambria" panose="02040503050406030204" pitchFamily="18" charset="0"/>
            </a:rPr>
            <a:t>CAGR- 56% (FY20-24)</a:t>
          </a:r>
        </a:p>
        <a:p xmlns:a="http://schemas.openxmlformats.org/drawingml/2006/main">
          <a:endParaRPr lang="en-IN" sz="1100" kern="1200" dirty="0">
            <a:latin typeface="Cambria" panose="02040503050406030204" pitchFamily="18" charset="0"/>
            <a:ea typeface="Cambria" panose="020405030504060302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0.15385</cdr:x>
      <cdr:y>0.04668</cdr:y>
    </cdr:from>
    <cdr:to>
      <cdr:x>0.77473</cdr:x>
      <cdr:y>0.11482</cdr:y>
    </cdr:to>
    <cdr:sp macro="" textlink="">
      <cdr:nvSpPr>
        <cdr:cNvPr id="2" name="TextBox 1">
          <a:extLst xmlns:a="http://schemas.openxmlformats.org/drawingml/2006/main">
            <a:ext uri="{FF2B5EF4-FFF2-40B4-BE49-F238E27FC236}">
              <a16:creationId xmlns:a16="http://schemas.microsoft.com/office/drawing/2014/main" xmlns="" id="{C5D7242F-10FD-CFA4-16BD-68EB20682A38}"/>
            </a:ext>
          </a:extLst>
        </cdr:cNvPr>
        <cdr:cNvSpPr txBox="1"/>
      </cdr:nvSpPr>
      <cdr:spPr>
        <a:xfrm xmlns:a="http://schemas.openxmlformats.org/drawingml/2006/main">
          <a:off x="853440" y="172641"/>
          <a:ext cx="3444240" cy="252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0.20146</cdr:x>
      <cdr:y>0</cdr:y>
    </cdr:from>
    <cdr:to>
      <cdr:x>1</cdr:x>
      <cdr:y>0.06044</cdr:y>
    </cdr:to>
    <cdr:sp macro="" textlink="">
      <cdr:nvSpPr>
        <cdr:cNvPr id="3" name="TextBox 2">
          <a:extLst xmlns:a="http://schemas.openxmlformats.org/drawingml/2006/main">
            <a:ext uri="{FF2B5EF4-FFF2-40B4-BE49-F238E27FC236}">
              <a16:creationId xmlns:a16="http://schemas.microsoft.com/office/drawing/2014/main" xmlns="" id="{4D773A15-89DB-E049-6042-65D2CD1EB235}"/>
            </a:ext>
          </a:extLst>
        </cdr:cNvPr>
        <cdr:cNvSpPr txBox="1"/>
      </cdr:nvSpPr>
      <cdr:spPr>
        <a:xfrm xmlns:a="http://schemas.openxmlformats.org/drawingml/2006/main">
          <a:off x="1117571" y="-1400387"/>
          <a:ext cx="4429789" cy="223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85AC8-2BED-481D-A379-C380F2D9FFF7}" type="datetimeFigureOut">
              <a:rPr lang="en-US" smtClean="0"/>
              <a:pPr/>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0C1A-78C4-4FA4-A44C-C7BD104E289A}" type="slidenum">
              <a:rPr lang="en-US" smtClean="0"/>
              <a:pPr/>
              <a:t>‹#›</a:t>
            </a:fld>
            <a:endParaRPr lang="en-US"/>
          </a:p>
        </p:txBody>
      </p:sp>
    </p:spTree>
    <p:extLst>
      <p:ext uri="{BB962C8B-B14F-4D97-AF65-F5344CB8AC3E}">
        <p14:creationId xmlns:p14="http://schemas.microsoft.com/office/powerpoint/2010/main" xmlns="" val="139493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End to End Solution For Water Connectivity – </a:t>
            </a:r>
          </a:p>
          <a:p>
            <a:r>
              <a:rPr lang="en-US"/>
              <a:t>4. Hydro Batteries</a:t>
            </a:r>
          </a:p>
        </p:txBody>
      </p:sp>
      <p:sp>
        <p:nvSpPr>
          <p:cNvPr id="4" name="Slide Number Placeholder 3"/>
          <p:cNvSpPr>
            <a:spLocks noGrp="1"/>
          </p:cNvSpPr>
          <p:nvPr>
            <p:ph type="sldNum" sz="quarter" idx="5"/>
          </p:nvPr>
        </p:nvSpPr>
        <p:spPr/>
        <p:txBody>
          <a:bodyPr/>
          <a:lstStyle/>
          <a:p>
            <a:fld id="{D2420C1A-78C4-4FA4-A44C-C7BD104E289A}" type="slidenum">
              <a:rPr lang="en-US" smtClean="0"/>
              <a:pPr/>
              <a:t>6</a:t>
            </a:fld>
            <a:endParaRPr lang="en-US"/>
          </a:p>
        </p:txBody>
      </p:sp>
    </p:spTree>
    <p:extLst>
      <p:ext uri="{BB962C8B-B14F-4D97-AF65-F5344CB8AC3E}">
        <p14:creationId xmlns:p14="http://schemas.microsoft.com/office/powerpoint/2010/main" xmlns="" val="161250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2420C1A-78C4-4FA4-A44C-C7BD104E289A}" type="slidenum">
              <a:rPr lang="en-US" smtClean="0"/>
              <a:pPr/>
              <a:t>10</a:t>
            </a:fld>
            <a:endParaRPr lang="en-US"/>
          </a:p>
        </p:txBody>
      </p:sp>
    </p:spTree>
    <p:extLst>
      <p:ext uri="{BB962C8B-B14F-4D97-AF65-F5344CB8AC3E}">
        <p14:creationId xmlns:p14="http://schemas.microsoft.com/office/powerpoint/2010/main" xmlns="" val="196445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2420C1A-78C4-4FA4-A44C-C7BD104E289A}" type="slidenum">
              <a:rPr lang="en-US" smtClean="0"/>
              <a:pPr/>
              <a:t>16</a:t>
            </a:fld>
            <a:endParaRPr lang="en-US"/>
          </a:p>
        </p:txBody>
      </p:sp>
    </p:spTree>
    <p:extLst>
      <p:ext uri="{BB962C8B-B14F-4D97-AF65-F5344CB8AC3E}">
        <p14:creationId xmlns:p14="http://schemas.microsoft.com/office/powerpoint/2010/main" xmlns="" val="412050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20C1A-78C4-4FA4-A44C-C7BD104E2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8072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2420C1A-78C4-4FA4-A44C-C7BD104E289A}" type="slidenum">
              <a:rPr lang="en-US" smtClean="0"/>
              <a:pPr/>
              <a:t>31</a:t>
            </a:fld>
            <a:endParaRPr lang="en-US"/>
          </a:p>
        </p:txBody>
      </p:sp>
    </p:spTree>
    <p:extLst>
      <p:ext uri="{BB962C8B-B14F-4D97-AF65-F5344CB8AC3E}">
        <p14:creationId xmlns:p14="http://schemas.microsoft.com/office/powerpoint/2010/main" xmlns="" val="365159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1CD0A-BD5A-C675-D203-0E03150E9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D5CBA6A-AED7-440F-50A7-1D3E30056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2CEC42-0FDE-99CF-A43D-BD9230BF079D}"/>
              </a:ext>
            </a:extLst>
          </p:cNvPr>
          <p:cNvSpPr>
            <a:spLocks noGrp="1"/>
          </p:cNvSpPr>
          <p:nvPr>
            <p:ph type="dt" sz="half" idx="10"/>
          </p:nvPr>
        </p:nvSpPr>
        <p:spPr/>
        <p:txBody>
          <a:bodyPr/>
          <a:lstStyle/>
          <a:p>
            <a:fld id="{60A97943-2DF6-4366-95B0-5A2D74888AE0}" type="datetime1">
              <a:rPr lang="en-US" smtClean="0"/>
              <a:pPr/>
              <a:t>11/8/2024</a:t>
            </a:fld>
            <a:endParaRPr lang="en-US"/>
          </a:p>
        </p:txBody>
      </p:sp>
      <p:sp>
        <p:nvSpPr>
          <p:cNvPr id="5" name="Footer Placeholder 4">
            <a:extLst>
              <a:ext uri="{FF2B5EF4-FFF2-40B4-BE49-F238E27FC236}">
                <a16:creationId xmlns:a16="http://schemas.microsoft.com/office/drawing/2014/main" xmlns="" id="{DF807AB9-9593-FE75-95F6-D899DD726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3A1FF0-91F0-0E62-E60E-5079427DB912}"/>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62939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6AF443-A87C-7F4F-3C4C-5C69AC5D5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5F56601-D227-A900-DB2E-A5E341B0C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4747E0-B123-9645-A16F-31EA306AB735}"/>
              </a:ext>
            </a:extLst>
          </p:cNvPr>
          <p:cNvSpPr>
            <a:spLocks noGrp="1"/>
          </p:cNvSpPr>
          <p:nvPr>
            <p:ph type="dt" sz="half" idx="10"/>
          </p:nvPr>
        </p:nvSpPr>
        <p:spPr/>
        <p:txBody>
          <a:bodyPr/>
          <a:lstStyle/>
          <a:p>
            <a:fld id="{412D2232-68D1-4120-8357-F53D6F779B1E}" type="datetime1">
              <a:rPr lang="en-US" smtClean="0"/>
              <a:pPr/>
              <a:t>11/8/2024</a:t>
            </a:fld>
            <a:endParaRPr lang="en-US"/>
          </a:p>
        </p:txBody>
      </p:sp>
      <p:sp>
        <p:nvSpPr>
          <p:cNvPr id="5" name="Footer Placeholder 4">
            <a:extLst>
              <a:ext uri="{FF2B5EF4-FFF2-40B4-BE49-F238E27FC236}">
                <a16:creationId xmlns:a16="http://schemas.microsoft.com/office/drawing/2014/main" xmlns="" id="{1AC32E27-DF3F-CFD8-FC18-7A550D26B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6AD2C1-68A9-C4E4-E92A-2C0B3589441F}"/>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9989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5440AE-C6D5-3661-1B05-E46BD2179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435C4C-DC23-AC17-043E-06EC9250B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0FF35C-E798-4E67-A06C-B40AFE72393D}"/>
              </a:ext>
            </a:extLst>
          </p:cNvPr>
          <p:cNvSpPr>
            <a:spLocks noGrp="1"/>
          </p:cNvSpPr>
          <p:nvPr>
            <p:ph type="dt" sz="half" idx="10"/>
          </p:nvPr>
        </p:nvSpPr>
        <p:spPr/>
        <p:txBody>
          <a:bodyPr/>
          <a:lstStyle/>
          <a:p>
            <a:fld id="{90BB6D62-B5F8-48C7-ADD2-862BA6B4BB89}" type="datetime1">
              <a:rPr lang="en-US" smtClean="0"/>
              <a:pPr/>
              <a:t>11/8/2024</a:t>
            </a:fld>
            <a:endParaRPr lang="en-US"/>
          </a:p>
        </p:txBody>
      </p:sp>
      <p:sp>
        <p:nvSpPr>
          <p:cNvPr id="5" name="Footer Placeholder 4">
            <a:extLst>
              <a:ext uri="{FF2B5EF4-FFF2-40B4-BE49-F238E27FC236}">
                <a16:creationId xmlns:a16="http://schemas.microsoft.com/office/drawing/2014/main" xmlns="" id="{7AEA0DDD-DF8E-B03C-656D-B5AEEE0D4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1B1FFF-06CA-AFE3-CEA9-766C93DC9021}"/>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388222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C4996-B86E-D80B-11B9-8AF3531A1B83}"/>
              </a:ext>
            </a:extLst>
          </p:cNvPr>
          <p:cNvSpPr>
            <a:spLocks noGrp="1"/>
          </p:cNvSpPr>
          <p:nvPr>
            <p:ph type="title"/>
          </p:nvPr>
        </p:nvSpPr>
        <p:spPr>
          <a:xfrm>
            <a:off x="438150" y="136525"/>
            <a:ext cx="10515600" cy="406400"/>
          </a:xfrm>
        </p:spPr>
        <p:txBody>
          <a:bodyPr>
            <a:noAutofit/>
          </a:bodyPr>
          <a:lstStyle>
            <a:lvl1pPr>
              <a:defRPr sz="2400">
                <a:latin typeface="+mn-lt"/>
                <a:ea typeface="Cambria"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A8129A40-5DF1-0982-E766-D86D65960D54}"/>
              </a:ext>
            </a:extLst>
          </p:cNvPr>
          <p:cNvSpPr>
            <a:spLocks noGrp="1"/>
          </p:cNvSpPr>
          <p:nvPr>
            <p:ph idx="1"/>
          </p:nvPr>
        </p:nvSpPr>
        <p:spPr>
          <a:xfrm>
            <a:off x="438150" y="1111296"/>
            <a:ext cx="11334750" cy="4975177"/>
          </a:xfrm>
        </p:spPr>
        <p:txBody>
          <a:bodyPr>
            <a:normAutofit/>
          </a:bodyPr>
          <a:lstStyle>
            <a:lvl1pPr>
              <a:defRPr sz="1800">
                <a:latin typeface="+mn-lt"/>
                <a:ea typeface="Cambria" panose="02040503050406030204" pitchFamily="18" charset="0"/>
              </a:defRPr>
            </a:lvl1pPr>
            <a:lvl2pPr>
              <a:defRPr sz="1600">
                <a:latin typeface="+mn-lt"/>
                <a:ea typeface="Cambria" panose="02040503050406030204" pitchFamily="18" charset="0"/>
              </a:defRPr>
            </a:lvl2pPr>
            <a:lvl3pPr>
              <a:defRPr sz="1400">
                <a:latin typeface="+mn-lt"/>
                <a:ea typeface="Cambria" panose="02040503050406030204" pitchFamily="18" charset="0"/>
              </a:defRPr>
            </a:lvl3pPr>
            <a:lvl4pPr>
              <a:defRPr sz="1200">
                <a:latin typeface="+mn-lt"/>
                <a:ea typeface="Cambria" panose="02040503050406030204" pitchFamily="18" charset="0"/>
              </a:defRPr>
            </a:lvl4pPr>
            <a:lvl5pPr>
              <a:defRPr sz="1200">
                <a:latin typeface="+mn-lt"/>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3D451C83-B867-A73D-9C3D-ECEABE8C98A4}"/>
              </a:ext>
            </a:extLst>
          </p:cNvPr>
          <p:cNvSpPr>
            <a:spLocks noGrp="1"/>
          </p:cNvSpPr>
          <p:nvPr>
            <p:ph type="sldNum" sz="quarter" idx="12"/>
          </p:nvPr>
        </p:nvSpPr>
        <p:spPr>
          <a:xfrm>
            <a:off x="8839200" y="6315073"/>
            <a:ext cx="2933700" cy="406400"/>
          </a:xfrm>
        </p:spPr>
        <p:txBody>
          <a:bodyPr/>
          <a:lstStyle>
            <a:lvl1pPr>
              <a:defRPr b="1">
                <a:solidFill>
                  <a:schemeClr val="tx1"/>
                </a:solidFill>
                <a:latin typeface="Cambria" panose="02040503050406030204" pitchFamily="18" charset="0"/>
                <a:ea typeface="Cambria" panose="02040503050406030204" pitchFamily="18" charset="0"/>
              </a:defRPr>
            </a:lvl1pPr>
          </a:lstStyle>
          <a:p>
            <a:fld id="{0DEEDF6E-DBFB-4C7E-B10F-C5E4F2860780}" type="slidenum">
              <a:rPr lang="en-US" smtClean="0"/>
              <a:pPr/>
              <a:t>‹#›</a:t>
            </a:fld>
            <a:endParaRPr lang="en-US"/>
          </a:p>
        </p:txBody>
      </p:sp>
      <p:pic>
        <p:nvPicPr>
          <p:cNvPr id="12" name="Picture 4" descr="Home">
            <a:extLst>
              <a:ext uri="{FF2B5EF4-FFF2-40B4-BE49-F238E27FC236}">
                <a16:creationId xmlns:a16="http://schemas.microsoft.com/office/drawing/2014/main" xmlns="" id="{94733F32-DA1B-4C23-6132-F9016D8B7285}"/>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316937" y="180999"/>
            <a:ext cx="1627414" cy="3873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a:extLst>
              <a:ext uri="{FF2B5EF4-FFF2-40B4-BE49-F238E27FC236}">
                <a16:creationId xmlns:a16="http://schemas.microsoft.com/office/drawing/2014/main" xmlns="" id="{6A98DE43-913E-4E9A-846F-5148184951FC}"/>
              </a:ext>
            </a:extLst>
          </p:cNvPr>
          <p:cNvGrpSpPr/>
          <p:nvPr userDrawn="1"/>
        </p:nvGrpSpPr>
        <p:grpSpPr>
          <a:xfrm>
            <a:off x="11820525" y="6480173"/>
            <a:ext cx="371475" cy="66675"/>
            <a:chOff x="11820525" y="6313951"/>
            <a:chExt cx="371475" cy="66675"/>
          </a:xfrm>
        </p:grpSpPr>
        <p:cxnSp>
          <p:nvCxnSpPr>
            <p:cNvPr id="14" name="Straight Connector 13">
              <a:extLst>
                <a:ext uri="{FF2B5EF4-FFF2-40B4-BE49-F238E27FC236}">
                  <a16:creationId xmlns:a16="http://schemas.microsoft.com/office/drawing/2014/main" xmlns="" id="{01C9A104-C4E3-49D5-85B8-0E9CF161A35D}"/>
                </a:ext>
              </a:extLst>
            </p:cNvPr>
            <p:cNvCxnSpPr>
              <a:cxnSpLocks/>
            </p:cNvCxnSpPr>
            <p:nvPr userDrawn="1"/>
          </p:nvCxnSpPr>
          <p:spPr>
            <a:xfrm>
              <a:off x="11820525" y="6313951"/>
              <a:ext cx="371475" cy="0"/>
            </a:xfrm>
            <a:prstGeom prst="line">
              <a:avLst/>
            </a:prstGeom>
            <a:ln>
              <a:solidFill>
                <a:srgbClr val="2494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CB344FA-7344-4C8F-A891-4A2F8F445075}"/>
                </a:ext>
              </a:extLst>
            </p:cNvPr>
            <p:cNvCxnSpPr>
              <a:cxnSpLocks/>
            </p:cNvCxnSpPr>
            <p:nvPr userDrawn="1"/>
          </p:nvCxnSpPr>
          <p:spPr>
            <a:xfrm>
              <a:off x="12030075" y="6380626"/>
              <a:ext cx="161925" cy="0"/>
            </a:xfrm>
            <a:prstGeom prst="line">
              <a:avLst/>
            </a:prstGeom>
            <a:ln>
              <a:solidFill>
                <a:srgbClr val="2494D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416946"/>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4" name="Picture 2" descr="https://media.istockphoto.com/id/507277772/photo/water-rushing-out-of-hydro-dam.jpg?s=612x612&amp;w=0&amp;k=20&amp;c=RDAjXlTc-JISRhYEpYGv3y1hjXBYadUhvoU57YpoIhY="/>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25676" b="693"/>
          <a:stretch/>
        </p:blipFill>
        <p:spPr bwMode="auto">
          <a:xfrm>
            <a:off x="0" y="0"/>
            <a:ext cx="12192000" cy="5867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D88C232A-A74C-454A-B68C-FA9D8B2017D8}"/>
              </a:ext>
            </a:extLst>
          </p:cNvPr>
          <p:cNvSpPr/>
          <p:nvPr userDrawn="1"/>
        </p:nvSpPr>
        <p:spPr>
          <a:xfrm>
            <a:off x="-1" y="4064000"/>
            <a:ext cx="12192001" cy="2794000"/>
          </a:xfrm>
          <a:prstGeom prst="rect">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9DA09DF-6681-4A9B-A5E9-2FF2C877A6DC}"/>
              </a:ext>
            </a:extLst>
          </p:cNvPr>
          <p:cNvSpPr/>
          <p:nvPr userDrawn="1"/>
        </p:nvSpPr>
        <p:spPr>
          <a:xfrm>
            <a:off x="2324099" y="3275330"/>
            <a:ext cx="9029701" cy="255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F6DA7139-46E0-4E13-8FB3-A444095A6AA6}"/>
              </a:ext>
            </a:extLst>
          </p:cNvPr>
          <p:cNvCxnSpPr>
            <a:cxnSpLocks/>
          </p:cNvCxnSpPr>
          <p:nvPr userDrawn="1"/>
        </p:nvCxnSpPr>
        <p:spPr>
          <a:xfrm>
            <a:off x="2324099" y="5431790"/>
            <a:ext cx="8724901" cy="0"/>
          </a:xfrm>
          <a:prstGeom prst="straightConnector1">
            <a:avLst/>
          </a:prstGeom>
          <a:ln>
            <a:solidFill>
              <a:srgbClr val="2C284B"/>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5233858-FD9C-496A-BF85-D21F254CCFD7}"/>
              </a:ext>
            </a:extLst>
          </p:cNvPr>
          <p:cNvCxnSpPr>
            <a:cxnSpLocks/>
          </p:cNvCxnSpPr>
          <p:nvPr userDrawn="1"/>
        </p:nvCxnSpPr>
        <p:spPr>
          <a:xfrm>
            <a:off x="0" y="5431790"/>
            <a:ext cx="2324099"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D230F26C-0B0C-4066-9335-9F8567BE3FFA}"/>
              </a:ext>
            </a:extLst>
          </p:cNvPr>
          <p:cNvSpPr/>
          <p:nvPr userDrawn="1"/>
        </p:nvSpPr>
        <p:spPr>
          <a:xfrm>
            <a:off x="2324099" y="3275329"/>
            <a:ext cx="9029701" cy="91440"/>
          </a:xfrm>
          <a:prstGeom prst="rect">
            <a:avLst/>
          </a:prstGeom>
          <a:solidFill>
            <a:srgbClr val="34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B53C8C2-E310-4D8C-9347-F817C41256C5}"/>
              </a:ext>
            </a:extLst>
          </p:cNvPr>
          <p:cNvSpPr/>
          <p:nvPr userDrawn="1"/>
        </p:nvSpPr>
        <p:spPr>
          <a:xfrm>
            <a:off x="10408920" y="3275329"/>
            <a:ext cx="640080" cy="91440"/>
          </a:xfrm>
          <a:prstGeom prst="rect">
            <a:avLst/>
          </a:prstGeom>
          <a:solidFill>
            <a:srgbClr val="128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rot="16200000" flipH="1">
            <a:off x="4136235" y="-2810509"/>
            <a:ext cx="4493479" cy="11618053"/>
            <a:chOff x="6803041" y="1"/>
            <a:chExt cx="4493479" cy="11618053"/>
          </a:xfrm>
        </p:grpSpPr>
        <p:grpSp>
          <p:nvGrpSpPr>
            <p:cNvPr id="23" name="Group 7"/>
            <p:cNvGrpSpPr/>
            <p:nvPr/>
          </p:nvGrpSpPr>
          <p:grpSpPr>
            <a:xfrm>
              <a:off x="6803041" y="1"/>
              <a:ext cx="1046765" cy="1009275"/>
              <a:chOff x="0" y="0"/>
              <a:chExt cx="389388" cy="375442"/>
            </a:xfrm>
          </p:grpSpPr>
          <p:sp>
            <p:nvSpPr>
              <p:cNvPr id="33" name="Freeform 8"/>
              <p:cNvSpPr/>
              <p:nvPr/>
            </p:nvSpPr>
            <p:spPr>
              <a:xfrm>
                <a:off x="0" y="0"/>
                <a:ext cx="389387" cy="375442"/>
              </a:xfrm>
              <a:custGeom>
                <a:avLst/>
                <a:gdLst/>
                <a:ahLst/>
                <a:cxnLst/>
                <a:rect l="l" t="t" r="r" b="b"/>
                <a:pathLst>
                  <a:path w="389387" h="375442">
                    <a:moveTo>
                      <a:pt x="0" y="0"/>
                    </a:moveTo>
                    <a:lnTo>
                      <a:pt x="389387" y="0"/>
                    </a:lnTo>
                    <a:lnTo>
                      <a:pt x="389387" y="375442"/>
                    </a:lnTo>
                    <a:lnTo>
                      <a:pt x="0" y="375442"/>
                    </a:lnTo>
                    <a:close/>
                  </a:path>
                </a:pathLst>
              </a:custGeom>
              <a:solidFill>
                <a:srgbClr val="2C284B"/>
              </a:solidFill>
            </p:spPr>
          </p:sp>
          <p:sp>
            <p:nvSpPr>
              <p:cNvPr id="34" name="TextBox 9"/>
              <p:cNvSpPr txBox="1"/>
              <p:nvPr/>
            </p:nvSpPr>
            <p:spPr>
              <a:xfrm>
                <a:off x="0" y="47625"/>
                <a:ext cx="389388" cy="327817"/>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4" name="Group 15"/>
            <p:cNvGrpSpPr/>
            <p:nvPr/>
          </p:nvGrpSpPr>
          <p:grpSpPr>
            <a:xfrm>
              <a:off x="7849805" y="1009276"/>
              <a:ext cx="459660" cy="443198"/>
              <a:chOff x="0" y="0"/>
              <a:chExt cx="389388" cy="375442"/>
            </a:xfrm>
          </p:grpSpPr>
          <p:sp>
            <p:nvSpPr>
              <p:cNvPr id="31" name="Freeform 16"/>
              <p:cNvSpPr/>
              <p:nvPr/>
            </p:nvSpPr>
            <p:spPr>
              <a:xfrm>
                <a:off x="0" y="0"/>
                <a:ext cx="389387" cy="375442"/>
              </a:xfrm>
              <a:custGeom>
                <a:avLst/>
                <a:gdLst/>
                <a:ahLst/>
                <a:cxnLst/>
                <a:rect l="l" t="t" r="r" b="b"/>
                <a:pathLst>
                  <a:path w="389387" h="375442">
                    <a:moveTo>
                      <a:pt x="0" y="0"/>
                    </a:moveTo>
                    <a:lnTo>
                      <a:pt x="389387" y="0"/>
                    </a:lnTo>
                    <a:lnTo>
                      <a:pt x="389387" y="375442"/>
                    </a:lnTo>
                    <a:lnTo>
                      <a:pt x="0" y="375442"/>
                    </a:lnTo>
                    <a:close/>
                  </a:path>
                </a:pathLst>
              </a:custGeom>
              <a:solidFill>
                <a:srgbClr val="2494D5"/>
              </a:solidFill>
            </p:spPr>
          </p:sp>
          <p:sp>
            <p:nvSpPr>
              <p:cNvPr id="32" name="TextBox 17"/>
              <p:cNvSpPr txBox="1"/>
              <p:nvPr/>
            </p:nvSpPr>
            <p:spPr>
              <a:xfrm>
                <a:off x="0" y="47625"/>
                <a:ext cx="389388" cy="327817"/>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5" name="Group 21"/>
            <p:cNvGrpSpPr/>
            <p:nvPr/>
          </p:nvGrpSpPr>
          <p:grpSpPr>
            <a:xfrm>
              <a:off x="8581353" y="3269735"/>
              <a:ext cx="1878031" cy="8348319"/>
              <a:chOff x="-1229823" y="47625"/>
              <a:chExt cx="2256395" cy="10030247"/>
            </a:xfrm>
          </p:grpSpPr>
          <p:sp>
            <p:nvSpPr>
              <p:cNvPr id="29" name="Freeform 22"/>
              <p:cNvSpPr/>
              <p:nvPr/>
            </p:nvSpPr>
            <p:spPr>
              <a:xfrm>
                <a:off x="-1229823" y="9158139"/>
                <a:ext cx="1026572" cy="919733"/>
              </a:xfrm>
              <a:custGeom>
                <a:avLst/>
                <a:gdLst/>
                <a:ahLst/>
                <a:cxnLst/>
                <a:rect l="l" t="t" r="r" b="b"/>
                <a:pathLst>
                  <a:path w="1026572" h="919733">
                    <a:moveTo>
                      <a:pt x="0" y="0"/>
                    </a:moveTo>
                    <a:lnTo>
                      <a:pt x="1026572" y="0"/>
                    </a:lnTo>
                    <a:lnTo>
                      <a:pt x="1026572" y="919733"/>
                    </a:lnTo>
                    <a:lnTo>
                      <a:pt x="0" y="919733"/>
                    </a:lnTo>
                    <a:close/>
                  </a:path>
                </a:pathLst>
              </a:custGeom>
              <a:solidFill>
                <a:srgbClr val="2C284B"/>
              </a:solidFill>
            </p:spPr>
          </p:sp>
          <p:sp>
            <p:nvSpPr>
              <p:cNvPr id="30" name="TextBox 23"/>
              <p:cNvSpPr txBox="1"/>
              <p:nvPr/>
            </p:nvSpPr>
            <p:spPr>
              <a:xfrm>
                <a:off x="0" y="47625"/>
                <a:ext cx="1026572" cy="872108"/>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6" name="Group 24"/>
            <p:cNvGrpSpPr/>
            <p:nvPr/>
          </p:nvGrpSpPr>
          <p:grpSpPr>
            <a:xfrm>
              <a:off x="9729464" y="2768413"/>
              <a:ext cx="1567056" cy="8084134"/>
              <a:chOff x="-1933554" y="47625"/>
              <a:chExt cx="2960126" cy="15270735"/>
            </a:xfrm>
          </p:grpSpPr>
          <p:sp>
            <p:nvSpPr>
              <p:cNvPr id="27" name="Freeform 25"/>
              <p:cNvSpPr/>
              <p:nvPr/>
            </p:nvSpPr>
            <p:spPr>
              <a:xfrm>
                <a:off x="-1933554" y="14398627"/>
                <a:ext cx="1026572" cy="919733"/>
              </a:xfrm>
              <a:custGeom>
                <a:avLst/>
                <a:gdLst/>
                <a:ahLst/>
                <a:cxnLst/>
                <a:rect l="l" t="t" r="r" b="b"/>
                <a:pathLst>
                  <a:path w="1026572" h="919733">
                    <a:moveTo>
                      <a:pt x="0" y="0"/>
                    </a:moveTo>
                    <a:lnTo>
                      <a:pt x="1026572" y="0"/>
                    </a:lnTo>
                    <a:lnTo>
                      <a:pt x="1026572" y="919733"/>
                    </a:lnTo>
                    <a:lnTo>
                      <a:pt x="0" y="919733"/>
                    </a:lnTo>
                    <a:close/>
                  </a:path>
                </a:pathLst>
              </a:custGeom>
              <a:solidFill>
                <a:srgbClr val="2494D5"/>
              </a:solidFill>
            </p:spPr>
          </p:sp>
          <p:sp>
            <p:nvSpPr>
              <p:cNvPr id="28" name="TextBox 26"/>
              <p:cNvSpPr txBox="1"/>
              <p:nvPr/>
            </p:nvSpPr>
            <p:spPr>
              <a:xfrm>
                <a:off x="0" y="47625"/>
                <a:ext cx="1026572" cy="872108"/>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pic>
        <p:nvPicPr>
          <p:cNvPr id="2" name="Picture 1" descr="A blue text on a black background&#10;&#10;Description automatically generated">
            <a:extLst>
              <a:ext uri="{FF2B5EF4-FFF2-40B4-BE49-F238E27FC236}">
                <a16:creationId xmlns:a16="http://schemas.microsoft.com/office/drawing/2014/main" xmlns="" id="{E130156C-6A5C-577C-F189-0E8A7985F927}"/>
              </a:ext>
            </a:extLst>
          </p:cNvPr>
          <p:cNvPicPr>
            <a:picLocks noChangeAspect="1"/>
          </p:cNvPicPr>
          <p:nvPr userDrawn="1"/>
        </p:nvPicPr>
        <p:blipFill>
          <a:blip r:embed="rId3">
            <a:extLst>
              <a:ext uri="{BEBA8EAE-BF5A-486C-A8C5-ECC9F3942E4B}">
                <a14:imgProps xmlns:a14="http://schemas.microsoft.com/office/drawing/2010/main" xmlns="">
                  <a14:imgLayer r:embed="rId4">
                    <a14:imgEffect>
                      <a14:sharpenSoften amount="3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970567" y="1426209"/>
            <a:ext cx="7300479" cy="1809749"/>
          </a:xfrm>
          <a:prstGeom prst="rect">
            <a:avLst/>
          </a:prstGeom>
        </p:spPr>
      </p:pic>
    </p:spTree>
    <p:extLst>
      <p:ext uri="{BB962C8B-B14F-4D97-AF65-F5344CB8AC3E}">
        <p14:creationId xmlns:p14="http://schemas.microsoft.com/office/powerpoint/2010/main" xmlns="" val="390314832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094D0-F509-F862-758A-A65726C27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331969-4F66-6105-6202-540C91405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21BB5FF-020F-308C-34AF-3F405DF06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97742D-B846-EC35-8812-996040C64E88}"/>
              </a:ext>
            </a:extLst>
          </p:cNvPr>
          <p:cNvSpPr>
            <a:spLocks noGrp="1"/>
          </p:cNvSpPr>
          <p:nvPr>
            <p:ph type="dt" sz="half" idx="10"/>
          </p:nvPr>
        </p:nvSpPr>
        <p:spPr/>
        <p:txBody>
          <a:bodyPr/>
          <a:lstStyle/>
          <a:p>
            <a:fld id="{394D0DFA-FDA9-4720-A87A-D3D3BFAF5461}" type="datetime1">
              <a:rPr lang="en-US" smtClean="0"/>
              <a:pPr/>
              <a:t>11/8/2024</a:t>
            </a:fld>
            <a:endParaRPr lang="en-US"/>
          </a:p>
        </p:txBody>
      </p:sp>
      <p:sp>
        <p:nvSpPr>
          <p:cNvPr id="6" name="Footer Placeholder 5">
            <a:extLst>
              <a:ext uri="{FF2B5EF4-FFF2-40B4-BE49-F238E27FC236}">
                <a16:creationId xmlns:a16="http://schemas.microsoft.com/office/drawing/2014/main" xmlns="" id="{9984BAC5-7D27-31C2-4519-E81E3A252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747A2F-5751-C0AE-7E90-1F5F0E910835}"/>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189942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E1B1D-1C88-C625-3502-607DA34578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386052F-7478-8965-30A2-7B30E3B18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711829-07FB-0708-8164-E7A67266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A387559-3534-0382-FDE4-767A687E8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F75536-2BB5-E37D-C3B7-3569E53D1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8D09C2A-238C-46F4-5B22-3A2CC4AE3ED4}"/>
              </a:ext>
            </a:extLst>
          </p:cNvPr>
          <p:cNvSpPr>
            <a:spLocks noGrp="1"/>
          </p:cNvSpPr>
          <p:nvPr>
            <p:ph type="dt" sz="half" idx="10"/>
          </p:nvPr>
        </p:nvSpPr>
        <p:spPr/>
        <p:txBody>
          <a:bodyPr/>
          <a:lstStyle/>
          <a:p>
            <a:fld id="{56FCCAD1-F068-4677-98BC-5B731903F224}" type="datetime1">
              <a:rPr lang="en-US" smtClean="0"/>
              <a:pPr/>
              <a:t>11/8/2024</a:t>
            </a:fld>
            <a:endParaRPr lang="en-US"/>
          </a:p>
        </p:txBody>
      </p:sp>
      <p:sp>
        <p:nvSpPr>
          <p:cNvPr id="8" name="Footer Placeholder 7">
            <a:extLst>
              <a:ext uri="{FF2B5EF4-FFF2-40B4-BE49-F238E27FC236}">
                <a16:creationId xmlns:a16="http://schemas.microsoft.com/office/drawing/2014/main" xmlns="" id="{28697253-2F6F-0687-0F5F-DD1E7B41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36E3D5F-7347-D6D2-233D-50D80A68FF25}"/>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281446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2E988-94EB-9D8C-0900-CDB8D684D7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CC02CE-5935-01CA-D2D1-E228C0E28626}"/>
              </a:ext>
            </a:extLst>
          </p:cNvPr>
          <p:cNvSpPr>
            <a:spLocks noGrp="1"/>
          </p:cNvSpPr>
          <p:nvPr>
            <p:ph type="dt" sz="half" idx="10"/>
          </p:nvPr>
        </p:nvSpPr>
        <p:spPr/>
        <p:txBody>
          <a:bodyPr/>
          <a:lstStyle/>
          <a:p>
            <a:fld id="{E70D5E57-DE55-41DB-B5EC-D1260BCAFE38}" type="datetime1">
              <a:rPr lang="en-US" smtClean="0"/>
              <a:pPr/>
              <a:t>11/8/2024</a:t>
            </a:fld>
            <a:endParaRPr lang="en-US"/>
          </a:p>
        </p:txBody>
      </p:sp>
      <p:sp>
        <p:nvSpPr>
          <p:cNvPr id="4" name="Footer Placeholder 3">
            <a:extLst>
              <a:ext uri="{FF2B5EF4-FFF2-40B4-BE49-F238E27FC236}">
                <a16:creationId xmlns:a16="http://schemas.microsoft.com/office/drawing/2014/main" xmlns="" id="{0B3C125B-B3ED-C140-1865-73BE3BB2F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4063C2-D5BD-BC2C-2921-A7397E92F086}"/>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302768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6311D9-CFDA-0B6B-4288-7EA4D75F1AD0}"/>
              </a:ext>
            </a:extLst>
          </p:cNvPr>
          <p:cNvSpPr>
            <a:spLocks noGrp="1"/>
          </p:cNvSpPr>
          <p:nvPr>
            <p:ph type="dt" sz="half" idx="10"/>
          </p:nvPr>
        </p:nvSpPr>
        <p:spPr/>
        <p:txBody>
          <a:bodyPr/>
          <a:lstStyle/>
          <a:p>
            <a:fld id="{567F1E56-836D-44D0-9D54-43D6E3216C83}" type="datetime1">
              <a:rPr lang="en-US" smtClean="0"/>
              <a:pPr/>
              <a:t>11/8/2024</a:t>
            </a:fld>
            <a:endParaRPr lang="en-US"/>
          </a:p>
        </p:txBody>
      </p:sp>
      <p:sp>
        <p:nvSpPr>
          <p:cNvPr id="3" name="Footer Placeholder 2">
            <a:extLst>
              <a:ext uri="{FF2B5EF4-FFF2-40B4-BE49-F238E27FC236}">
                <a16:creationId xmlns:a16="http://schemas.microsoft.com/office/drawing/2014/main" xmlns="" id="{EA123922-3283-AA88-6276-56B25F1A9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67647C8-2CBE-0398-744F-C2CBC40AD0BD}"/>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418873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56A62-B8D1-78EF-EE1A-A67C51390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E35CA2-D8BB-F10C-39F6-E43E6C0B8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807095C-6835-69E1-DBCC-DD26F585F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9911E7-E982-B29E-8093-3C732C84725B}"/>
              </a:ext>
            </a:extLst>
          </p:cNvPr>
          <p:cNvSpPr>
            <a:spLocks noGrp="1"/>
          </p:cNvSpPr>
          <p:nvPr>
            <p:ph type="dt" sz="half" idx="10"/>
          </p:nvPr>
        </p:nvSpPr>
        <p:spPr/>
        <p:txBody>
          <a:bodyPr/>
          <a:lstStyle/>
          <a:p>
            <a:fld id="{85E4907B-90F4-4822-8E23-6741EF7DBB42}" type="datetime1">
              <a:rPr lang="en-US" smtClean="0"/>
              <a:pPr/>
              <a:t>11/8/2024</a:t>
            </a:fld>
            <a:endParaRPr lang="en-US"/>
          </a:p>
        </p:txBody>
      </p:sp>
      <p:sp>
        <p:nvSpPr>
          <p:cNvPr id="6" name="Footer Placeholder 5">
            <a:extLst>
              <a:ext uri="{FF2B5EF4-FFF2-40B4-BE49-F238E27FC236}">
                <a16:creationId xmlns:a16="http://schemas.microsoft.com/office/drawing/2014/main" xmlns="" id="{96E5BBF5-9C80-5BA8-67C4-BF0393D4B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6CFDB4-8813-3B8C-00D3-01C899620949}"/>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4871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607A8-D27C-684D-92F1-6A2660F95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5065573-CB4F-FD7E-170D-AF1779466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3A6ADA2-9869-ABEE-0D15-8CCF7F8A5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E7354D-2DB3-8891-073C-028EEE856FBA}"/>
              </a:ext>
            </a:extLst>
          </p:cNvPr>
          <p:cNvSpPr>
            <a:spLocks noGrp="1"/>
          </p:cNvSpPr>
          <p:nvPr>
            <p:ph type="dt" sz="half" idx="10"/>
          </p:nvPr>
        </p:nvSpPr>
        <p:spPr/>
        <p:txBody>
          <a:bodyPr/>
          <a:lstStyle/>
          <a:p>
            <a:fld id="{E5217C15-A730-47C8-92BF-04E4A8BC0D9B}" type="datetime1">
              <a:rPr lang="en-US" smtClean="0"/>
              <a:pPr/>
              <a:t>11/8/2024</a:t>
            </a:fld>
            <a:endParaRPr lang="en-US"/>
          </a:p>
        </p:txBody>
      </p:sp>
      <p:sp>
        <p:nvSpPr>
          <p:cNvPr id="6" name="Footer Placeholder 5">
            <a:extLst>
              <a:ext uri="{FF2B5EF4-FFF2-40B4-BE49-F238E27FC236}">
                <a16:creationId xmlns:a16="http://schemas.microsoft.com/office/drawing/2014/main" xmlns="" id="{F93592F3-EBC9-44FB-8903-637A3621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FC2405-E9CE-1DEC-9F2F-AF7AC270EA3A}"/>
              </a:ext>
            </a:extLst>
          </p:cNvPr>
          <p:cNvSpPr>
            <a:spLocks noGrp="1"/>
          </p:cNvSpPr>
          <p:nvPr>
            <p:ph type="sldNum" sz="quarter" idx="12"/>
          </p:nvPr>
        </p:nvSpPr>
        <p:spPr/>
        <p:txBody>
          <a:body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418835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95166C-EA89-40D6-FD72-8EF0B5FEF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522C83-051B-BE81-0BF9-5AB9F2789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AE1B89-8442-881F-4B43-E08BAE08A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42C9D-C66C-49C7-81F7-778B90A80A3A}" type="datetime1">
              <a:rPr lang="en-US" smtClean="0"/>
              <a:pPr/>
              <a:t>11/8/2024</a:t>
            </a:fld>
            <a:endParaRPr lang="en-US"/>
          </a:p>
        </p:txBody>
      </p:sp>
      <p:sp>
        <p:nvSpPr>
          <p:cNvPr id="5" name="Footer Placeholder 4">
            <a:extLst>
              <a:ext uri="{FF2B5EF4-FFF2-40B4-BE49-F238E27FC236}">
                <a16:creationId xmlns:a16="http://schemas.microsoft.com/office/drawing/2014/main" xmlns="" id="{6CA0A9FB-E9A9-7907-54AB-2C5262ABA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A7A4EB-9E0D-1C77-EA07-477FFC2F7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EDF6E-DBFB-4C7E-B10F-C5E4F2860780}" type="slidenum">
              <a:rPr lang="en-US" smtClean="0"/>
              <a:pPr/>
              <a:t>‹#›</a:t>
            </a:fld>
            <a:endParaRPr lang="en-US"/>
          </a:p>
        </p:txBody>
      </p:sp>
    </p:spTree>
    <p:extLst>
      <p:ext uri="{BB962C8B-B14F-4D97-AF65-F5344CB8AC3E}">
        <p14:creationId xmlns:p14="http://schemas.microsoft.com/office/powerpoint/2010/main" xmlns="" val="2355613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prsindia.org/files/budget/budget_parliament/2024/DFG_2024-25_Analysis_Jal_Shakti.pdf" TargetMode="External"/><Relationship Id="rId5" Type="http://schemas.openxmlformats.org/officeDocument/2006/relationships/image" Target="../media/image21.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hyperlink" Target="https://pib.gov.in/PressReleaseIframePage.aspx?PRID=20405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hyperlink" Target="https://prsindia.org/files/budget/budget_parliament/2024/DFG_2024-25_Analysis_Jal_Shakti.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3" Type="http://schemas.openxmlformats.org/officeDocument/2006/relationships/tags" Target="../tags/tag4.xml"/><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notesSlide" Target="../notesSlides/notesSlide4.xml"/><Relationship Id="rId10" Type="http://schemas.openxmlformats.org/officeDocument/2006/relationships/chart" Target="../charts/chart10.xml"/><Relationship Id="rId4" Type="http://schemas.openxmlformats.org/officeDocument/2006/relationships/slideLayout" Target="../slideLayouts/slideLayout2.xml"/><Relationship Id="rId9" Type="http://schemas.openxmlformats.org/officeDocument/2006/relationships/chart" Target="../charts/chart9.xml"/><Relationship Id="rId14" Type="http://schemas.openxmlformats.org/officeDocument/2006/relationships/chart" Target="../charts/char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17.xml"/><Relationship Id="rId13" Type="http://schemas.openxmlformats.org/officeDocument/2006/relationships/chart" Target="../charts/chart22.xml"/><Relationship Id="rId3" Type="http://schemas.openxmlformats.org/officeDocument/2006/relationships/tags" Target="../tags/tag7.xml"/><Relationship Id="rId7" Type="http://schemas.openxmlformats.org/officeDocument/2006/relationships/chart" Target="../charts/chart16.xml"/><Relationship Id="rId12" Type="http://schemas.openxmlformats.org/officeDocument/2006/relationships/chart" Target="../charts/chart2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15.xml"/><Relationship Id="rId11" Type="http://schemas.openxmlformats.org/officeDocument/2006/relationships/chart" Target="../charts/chart20.xml"/><Relationship Id="rId5" Type="http://schemas.openxmlformats.org/officeDocument/2006/relationships/notesSlide" Target="../notesSlides/notesSlide5.xml"/><Relationship Id="rId10" Type="http://schemas.openxmlformats.org/officeDocument/2006/relationships/chart" Target="../charts/chart19.xml"/><Relationship Id="rId4" Type="http://schemas.openxmlformats.org/officeDocument/2006/relationships/slideLayout" Target="../slideLayouts/slideLayout2.xml"/><Relationship Id="rId9" Type="http://schemas.openxmlformats.org/officeDocument/2006/relationships/chart" Target="../charts/chart18.xml"/><Relationship Id="rId1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chart" Target="../charts/chart3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chart" Target="../charts/chart29.xml"/><Relationship Id="rId5" Type="http://schemas.openxmlformats.org/officeDocument/2006/relationships/tags" Target="../tags/tag12.xml"/><Relationship Id="rId10" Type="http://schemas.openxmlformats.org/officeDocument/2006/relationships/chart" Target="../charts/chart28.xml"/><Relationship Id="rId4" Type="http://schemas.openxmlformats.org/officeDocument/2006/relationships/tags" Target="../tags/tag11.xml"/><Relationship Id="rId9" Type="http://schemas.openxmlformats.org/officeDocument/2006/relationships/chart" Target="../charts/char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68.sv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284B"/>
        </a:solidFill>
        <a:effectLst/>
      </p:bgPr>
    </p:bg>
    <p:spTree>
      <p:nvGrpSpPr>
        <p:cNvPr id="1" name=""/>
        <p:cNvGrpSpPr/>
        <p:nvPr/>
      </p:nvGrpSpPr>
      <p:grpSpPr>
        <a:xfrm>
          <a:off x="0" y="0"/>
          <a:ext cx="0" cy="0"/>
          <a:chOff x="0" y="0"/>
          <a:chExt cx="0" cy="0"/>
        </a:xfrm>
      </p:grpSpPr>
      <p:pic>
        <p:nvPicPr>
          <p:cNvPr id="46" name="Picture 2" descr="https://img.freepik.com/premium-photo/view-hydroelectric-power-plant-water-discharge-picture-long-endurance_332511-13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9685" b="12551"/>
          <a:stretch/>
        </p:blipFill>
        <p:spPr bwMode="auto">
          <a:xfrm>
            <a:off x="0" y="-1"/>
            <a:ext cx="12202714" cy="5486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0DEEDF6E-DBFB-4C7E-B10F-C5E4F2860780}" type="slidenum">
              <a:rPr lang="en-US" smtClean="0"/>
              <a:pPr/>
              <a:t>1</a:t>
            </a:fld>
            <a:endParaRPr lang="en-US"/>
          </a:p>
        </p:txBody>
      </p:sp>
      <p:grpSp>
        <p:nvGrpSpPr>
          <p:cNvPr id="5" name="Group 2"/>
          <p:cNvGrpSpPr/>
          <p:nvPr/>
        </p:nvGrpSpPr>
        <p:grpSpPr>
          <a:xfrm>
            <a:off x="8236305" y="5486400"/>
            <a:ext cx="3955695" cy="1371600"/>
            <a:chOff x="0" y="0"/>
            <a:chExt cx="1562744" cy="541867"/>
          </a:xfrm>
        </p:grpSpPr>
        <p:sp>
          <p:nvSpPr>
            <p:cNvPr id="6" name="Freeform 3"/>
            <p:cNvSpPr/>
            <p:nvPr/>
          </p:nvSpPr>
          <p:spPr>
            <a:xfrm>
              <a:off x="0" y="0"/>
              <a:ext cx="1562744" cy="541867"/>
            </a:xfrm>
            <a:custGeom>
              <a:avLst/>
              <a:gdLst/>
              <a:ahLst/>
              <a:cxnLst/>
              <a:rect l="l" t="t" r="r" b="b"/>
              <a:pathLst>
                <a:path w="1562744" h="541867">
                  <a:moveTo>
                    <a:pt x="0" y="0"/>
                  </a:moveTo>
                  <a:lnTo>
                    <a:pt x="1562744" y="0"/>
                  </a:lnTo>
                  <a:lnTo>
                    <a:pt x="1562744" y="541867"/>
                  </a:lnTo>
                  <a:lnTo>
                    <a:pt x="0" y="541867"/>
                  </a:lnTo>
                  <a:close/>
                </a:path>
              </a:pathLst>
            </a:custGeom>
            <a:solidFill>
              <a:srgbClr val="2494D5"/>
            </a:solidFill>
          </p:spPr>
          <p:txBody>
            <a:bodyPr/>
            <a:lstStyle/>
            <a:p>
              <a:endParaRPr lang="en-IN"/>
            </a:p>
          </p:txBody>
        </p:sp>
        <p:sp>
          <p:nvSpPr>
            <p:cNvPr id="7" name="TextBox 4"/>
            <p:cNvSpPr txBox="1"/>
            <p:nvPr/>
          </p:nvSpPr>
          <p:spPr>
            <a:xfrm>
              <a:off x="0" y="47625"/>
              <a:ext cx="1562744" cy="494242"/>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sp>
        <p:nvSpPr>
          <p:cNvPr id="8" name="AutoShape 5"/>
          <p:cNvSpPr/>
          <p:nvPr/>
        </p:nvSpPr>
        <p:spPr>
          <a:xfrm>
            <a:off x="4021241" y="6069965"/>
            <a:ext cx="5443302" cy="0"/>
          </a:xfrm>
          <a:prstGeom prst="line">
            <a:avLst/>
          </a:prstGeom>
          <a:ln w="19050" cap="flat">
            <a:solidFill>
              <a:srgbClr val="FFFFFF"/>
            </a:solidFill>
            <a:prstDash val="solid"/>
            <a:headEnd type="none" w="sm" len="sm"/>
            <a:tailEnd type="none" w="sm" len="sm"/>
          </a:ln>
        </p:spPr>
        <p:txBody>
          <a:bodyPr/>
          <a:lstStyle/>
          <a:p>
            <a:endParaRPr lang="en-IN"/>
          </a:p>
        </p:txBody>
      </p:sp>
      <p:grpSp>
        <p:nvGrpSpPr>
          <p:cNvPr id="10" name="Group 7"/>
          <p:cNvGrpSpPr/>
          <p:nvPr/>
        </p:nvGrpSpPr>
        <p:grpSpPr>
          <a:xfrm>
            <a:off x="6803041" y="1"/>
            <a:ext cx="1046765" cy="1009275"/>
            <a:chOff x="0" y="0"/>
            <a:chExt cx="389388" cy="375442"/>
          </a:xfrm>
        </p:grpSpPr>
        <p:sp>
          <p:nvSpPr>
            <p:cNvPr id="11" name="Freeform 8"/>
            <p:cNvSpPr/>
            <p:nvPr/>
          </p:nvSpPr>
          <p:spPr>
            <a:xfrm>
              <a:off x="0" y="0"/>
              <a:ext cx="389387" cy="375442"/>
            </a:xfrm>
            <a:custGeom>
              <a:avLst/>
              <a:gdLst/>
              <a:ahLst/>
              <a:cxnLst/>
              <a:rect l="l" t="t" r="r" b="b"/>
              <a:pathLst>
                <a:path w="389387" h="375442">
                  <a:moveTo>
                    <a:pt x="0" y="0"/>
                  </a:moveTo>
                  <a:lnTo>
                    <a:pt x="389387" y="0"/>
                  </a:lnTo>
                  <a:lnTo>
                    <a:pt x="389387" y="375442"/>
                  </a:lnTo>
                  <a:lnTo>
                    <a:pt x="0" y="375442"/>
                  </a:lnTo>
                  <a:close/>
                </a:path>
              </a:pathLst>
            </a:custGeom>
            <a:solidFill>
              <a:srgbClr val="2C284B"/>
            </a:solidFill>
          </p:spPr>
          <p:txBody>
            <a:bodyPr/>
            <a:lstStyle/>
            <a:p>
              <a:endParaRPr lang="en-IN"/>
            </a:p>
          </p:txBody>
        </p:sp>
        <p:sp>
          <p:nvSpPr>
            <p:cNvPr id="12" name="TextBox 9"/>
            <p:cNvSpPr txBox="1"/>
            <p:nvPr/>
          </p:nvSpPr>
          <p:spPr>
            <a:xfrm>
              <a:off x="0" y="47625"/>
              <a:ext cx="389388" cy="327817"/>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sp>
        <p:nvSpPr>
          <p:cNvPr id="14" name="TextBox 11"/>
          <p:cNvSpPr txBox="1"/>
          <p:nvPr/>
        </p:nvSpPr>
        <p:spPr>
          <a:xfrm>
            <a:off x="89774" y="5685663"/>
            <a:ext cx="4336326" cy="800219"/>
          </a:xfrm>
          <a:prstGeom prst="rect">
            <a:avLst/>
          </a:prstGeom>
        </p:spPr>
        <p:txBody>
          <a:bodyPr wrap="square" lIns="0" tIns="0" rIns="0" bIns="0" rtlCol="0" anchor="t">
            <a:spAutoFit/>
          </a:bodyPr>
          <a:lstStyle/>
          <a:p>
            <a:r>
              <a:rPr lang="en-US" sz="2800" b="1">
                <a:solidFill>
                  <a:srgbClr val="FFFFFF"/>
                </a:solidFill>
                <a:latin typeface="Cambria" panose="02040503050406030204" pitchFamily="18" charset="0"/>
                <a:ea typeface="Cambria" panose="02040503050406030204" pitchFamily="18" charset="0"/>
                <a:cs typeface="Poppins"/>
                <a:sym typeface="Poppins"/>
              </a:rPr>
              <a:t>Investor Presentation</a:t>
            </a:r>
          </a:p>
          <a:p>
            <a:r>
              <a:rPr lang="en-US" b="1" i="1">
                <a:solidFill>
                  <a:srgbClr val="FFFFFF"/>
                </a:solidFill>
                <a:latin typeface="Cambria" panose="02040503050406030204" pitchFamily="18" charset="0"/>
                <a:ea typeface="Cambria" panose="02040503050406030204" pitchFamily="18" charset="0"/>
                <a:cs typeface="Poppins"/>
                <a:sym typeface="Poppins"/>
              </a:rPr>
              <a:t> (Q2 &amp; H1FY25)</a:t>
            </a:r>
            <a:r>
              <a:rPr lang="en-US" sz="2400" b="1">
                <a:solidFill>
                  <a:srgbClr val="FFFFFF"/>
                </a:solidFill>
                <a:latin typeface="Cambria" panose="02040503050406030204" pitchFamily="18" charset="0"/>
                <a:ea typeface="Cambria" panose="02040503050406030204" pitchFamily="18" charset="0"/>
                <a:cs typeface="Poppins"/>
                <a:sym typeface="Poppins"/>
              </a:rPr>
              <a:t> </a:t>
            </a:r>
          </a:p>
        </p:txBody>
      </p:sp>
      <p:grpSp>
        <p:nvGrpSpPr>
          <p:cNvPr id="18" name="Group 15"/>
          <p:cNvGrpSpPr/>
          <p:nvPr/>
        </p:nvGrpSpPr>
        <p:grpSpPr>
          <a:xfrm>
            <a:off x="7849805" y="1009276"/>
            <a:ext cx="459660" cy="443198"/>
            <a:chOff x="0" y="0"/>
            <a:chExt cx="389388" cy="375442"/>
          </a:xfrm>
        </p:grpSpPr>
        <p:sp>
          <p:nvSpPr>
            <p:cNvPr id="19" name="Freeform 16"/>
            <p:cNvSpPr/>
            <p:nvPr/>
          </p:nvSpPr>
          <p:spPr>
            <a:xfrm>
              <a:off x="0" y="0"/>
              <a:ext cx="389387" cy="375442"/>
            </a:xfrm>
            <a:custGeom>
              <a:avLst/>
              <a:gdLst/>
              <a:ahLst/>
              <a:cxnLst/>
              <a:rect l="l" t="t" r="r" b="b"/>
              <a:pathLst>
                <a:path w="389387" h="375442">
                  <a:moveTo>
                    <a:pt x="0" y="0"/>
                  </a:moveTo>
                  <a:lnTo>
                    <a:pt x="389387" y="0"/>
                  </a:lnTo>
                  <a:lnTo>
                    <a:pt x="389387" y="375442"/>
                  </a:lnTo>
                  <a:lnTo>
                    <a:pt x="0" y="375442"/>
                  </a:lnTo>
                  <a:close/>
                </a:path>
              </a:pathLst>
            </a:custGeom>
            <a:solidFill>
              <a:srgbClr val="2494D5"/>
            </a:solidFill>
          </p:spPr>
          <p:txBody>
            <a:bodyPr/>
            <a:lstStyle/>
            <a:p>
              <a:endParaRPr lang="en-IN"/>
            </a:p>
          </p:txBody>
        </p:sp>
        <p:sp>
          <p:nvSpPr>
            <p:cNvPr id="20" name="TextBox 17"/>
            <p:cNvSpPr txBox="1"/>
            <p:nvPr/>
          </p:nvSpPr>
          <p:spPr>
            <a:xfrm>
              <a:off x="0" y="47625"/>
              <a:ext cx="389388" cy="327817"/>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1" name="Group 18"/>
          <p:cNvGrpSpPr/>
          <p:nvPr/>
        </p:nvGrpSpPr>
        <p:grpSpPr>
          <a:xfrm>
            <a:off x="10472084" y="3955385"/>
            <a:ext cx="1732616" cy="1531015"/>
            <a:chOff x="0" y="0"/>
            <a:chExt cx="1233641" cy="1090099"/>
          </a:xfrm>
        </p:grpSpPr>
        <p:sp>
          <p:nvSpPr>
            <p:cNvPr id="22" name="Freeform 19"/>
            <p:cNvSpPr/>
            <p:nvPr/>
          </p:nvSpPr>
          <p:spPr>
            <a:xfrm>
              <a:off x="0" y="0"/>
              <a:ext cx="1233641" cy="1090099"/>
            </a:xfrm>
            <a:custGeom>
              <a:avLst/>
              <a:gdLst/>
              <a:ahLst/>
              <a:cxnLst/>
              <a:rect l="l" t="t" r="r" b="b"/>
              <a:pathLst>
                <a:path w="1233641" h="1090099">
                  <a:moveTo>
                    <a:pt x="0" y="0"/>
                  </a:moveTo>
                  <a:lnTo>
                    <a:pt x="1233641" y="0"/>
                  </a:lnTo>
                  <a:lnTo>
                    <a:pt x="1233641" y="1090099"/>
                  </a:lnTo>
                  <a:lnTo>
                    <a:pt x="0" y="1090099"/>
                  </a:lnTo>
                  <a:close/>
                </a:path>
              </a:pathLst>
            </a:custGeom>
            <a:solidFill>
              <a:schemeClr val="bg1"/>
            </a:solidFill>
          </p:spPr>
          <p:txBody>
            <a:bodyPr/>
            <a:lstStyle/>
            <a:p>
              <a:endParaRPr lang="en-IN"/>
            </a:p>
          </p:txBody>
        </p:sp>
        <p:sp>
          <p:nvSpPr>
            <p:cNvPr id="23" name="TextBox 20"/>
            <p:cNvSpPr txBox="1"/>
            <p:nvPr/>
          </p:nvSpPr>
          <p:spPr>
            <a:xfrm>
              <a:off x="0" y="47625"/>
              <a:ext cx="1233641" cy="1042474"/>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4" name="Group 21"/>
          <p:cNvGrpSpPr/>
          <p:nvPr/>
        </p:nvGrpSpPr>
        <p:grpSpPr>
          <a:xfrm>
            <a:off x="9604953" y="3230096"/>
            <a:ext cx="854431" cy="765507"/>
            <a:chOff x="0" y="0"/>
            <a:chExt cx="1026572" cy="919733"/>
          </a:xfrm>
        </p:grpSpPr>
        <p:sp>
          <p:nvSpPr>
            <p:cNvPr id="25" name="Freeform 22"/>
            <p:cNvSpPr/>
            <p:nvPr/>
          </p:nvSpPr>
          <p:spPr>
            <a:xfrm>
              <a:off x="0" y="0"/>
              <a:ext cx="1026572" cy="919733"/>
            </a:xfrm>
            <a:custGeom>
              <a:avLst/>
              <a:gdLst/>
              <a:ahLst/>
              <a:cxnLst/>
              <a:rect l="l" t="t" r="r" b="b"/>
              <a:pathLst>
                <a:path w="1026572" h="919733">
                  <a:moveTo>
                    <a:pt x="0" y="0"/>
                  </a:moveTo>
                  <a:lnTo>
                    <a:pt x="1026572" y="0"/>
                  </a:lnTo>
                  <a:lnTo>
                    <a:pt x="1026572" y="919733"/>
                  </a:lnTo>
                  <a:lnTo>
                    <a:pt x="0" y="919733"/>
                  </a:lnTo>
                  <a:close/>
                </a:path>
              </a:pathLst>
            </a:custGeom>
            <a:solidFill>
              <a:srgbClr val="286EB2"/>
            </a:solidFill>
          </p:spPr>
          <p:txBody>
            <a:bodyPr/>
            <a:lstStyle/>
            <a:p>
              <a:endParaRPr lang="en-IN"/>
            </a:p>
          </p:txBody>
        </p:sp>
        <p:sp>
          <p:nvSpPr>
            <p:cNvPr id="26" name="TextBox 23"/>
            <p:cNvSpPr txBox="1"/>
            <p:nvPr/>
          </p:nvSpPr>
          <p:spPr>
            <a:xfrm>
              <a:off x="0" y="47625"/>
              <a:ext cx="1026572" cy="872108"/>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27" name="Group 24"/>
          <p:cNvGrpSpPr/>
          <p:nvPr/>
        </p:nvGrpSpPr>
        <p:grpSpPr>
          <a:xfrm>
            <a:off x="10753065" y="2743201"/>
            <a:ext cx="543455" cy="486895"/>
            <a:chOff x="0" y="0"/>
            <a:chExt cx="1026572" cy="919733"/>
          </a:xfrm>
        </p:grpSpPr>
        <p:sp>
          <p:nvSpPr>
            <p:cNvPr id="28" name="Freeform 25"/>
            <p:cNvSpPr/>
            <p:nvPr/>
          </p:nvSpPr>
          <p:spPr>
            <a:xfrm>
              <a:off x="0" y="0"/>
              <a:ext cx="1026572" cy="919733"/>
            </a:xfrm>
            <a:custGeom>
              <a:avLst/>
              <a:gdLst/>
              <a:ahLst/>
              <a:cxnLst/>
              <a:rect l="l" t="t" r="r" b="b"/>
              <a:pathLst>
                <a:path w="1026572" h="919733">
                  <a:moveTo>
                    <a:pt x="0" y="0"/>
                  </a:moveTo>
                  <a:lnTo>
                    <a:pt x="1026572" y="0"/>
                  </a:lnTo>
                  <a:lnTo>
                    <a:pt x="1026572" y="919733"/>
                  </a:lnTo>
                  <a:lnTo>
                    <a:pt x="0" y="919733"/>
                  </a:lnTo>
                  <a:close/>
                </a:path>
              </a:pathLst>
            </a:custGeom>
            <a:solidFill>
              <a:srgbClr val="FFFFFF"/>
            </a:solidFill>
          </p:spPr>
          <p:txBody>
            <a:bodyPr/>
            <a:lstStyle/>
            <a:p>
              <a:endParaRPr lang="en-IN"/>
            </a:p>
          </p:txBody>
        </p:sp>
        <p:sp>
          <p:nvSpPr>
            <p:cNvPr id="29" name="TextBox 26"/>
            <p:cNvSpPr txBox="1"/>
            <p:nvPr/>
          </p:nvSpPr>
          <p:spPr>
            <a:xfrm>
              <a:off x="0" y="47625"/>
              <a:ext cx="1026572" cy="872108"/>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78" name="Group 24"/>
          <p:cNvGrpSpPr/>
          <p:nvPr/>
        </p:nvGrpSpPr>
        <p:grpSpPr>
          <a:xfrm>
            <a:off x="10753065" y="2743201"/>
            <a:ext cx="543455" cy="486895"/>
            <a:chOff x="0" y="0"/>
            <a:chExt cx="1026572" cy="919733"/>
          </a:xfrm>
        </p:grpSpPr>
        <p:sp>
          <p:nvSpPr>
            <p:cNvPr id="79" name="Freeform 25"/>
            <p:cNvSpPr/>
            <p:nvPr/>
          </p:nvSpPr>
          <p:spPr>
            <a:xfrm>
              <a:off x="0" y="0"/>
              <a:ext cx="1026572" cy="919733"/>
            </a:xfrm>
            <a:custGeom>
              <a:avLst/>
              <a:gdLst/>
              <a:ahLst/>
              <a:cxnLst/>
              <a:rect l="l" t="t" r="r" b="b"/>
              <a:pathLst>
                <a:path w="1026572" h="919733">
                  <a:moveTo>
                    <a:pt x="0" y="0"/>
                  </a:moveTo>
                  <a:lnTo>
                    <a:pt x="1026572" y="0"/>
                  </a:lnTo>
                  <a:lnTo>
                    <a:pt x="1026572" y="919733"/>
                  </a:lnTo>
                  <a:lnTo>
                    <a:pt x="0" y="919733"/>
                  </a:lnTo>
                  <a:close/>
                </a:path>
              </a:pathLst>
            </a:custGeom>
            <a:solidFill>
              <a:srgbClr val="2494D5"/>
            </a:solidFill>
          </p:spPr>
          <p:txBody>
            <a:bodyPr/>
            <a:lstStyle/>
            <a:p>
              <a:endParaRPr lang="en-IN"/>
            </a:p>
          </p:txBody>
        </p:sp>
        <p:sp>
          <p:nvSpPr>
            <p:cNvPr id="80" name="TextBox 26"/>
            <p:cNvSpPr txBox="1"/>
            <p:nvPr/>
          </p:nvSpPr>
          <p:spPr>
            <a:xfrm>
              <a:off x="0" y="47625"/>
              <a:ext cx="1026572" cy="872108"/>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4" name="Group 3"/>
          <p:cNvGrpSpPr>
            <a:grpSpLocks noChangeAspect="1"/>
          </p:cNvGrpSpPr>
          <p:nvPr/>
        </p:nvGrpSpPr>
        <p:grpSpPr>
          <a:xfrm>
            <a:off x="571129" y="701734"/>
            <a:ext cx="5154514" cy="2066679"/>
            <a:chOff x="2328475" y="2886378"/>
            <a:chExt cx="5023931" cy="2014321"/>
          </a:xfrm>
        </p:grpSpPr>
        <p:sp>
          <p:nvSpPr>
            <p:cNvPr id="83" name="AutoShape 10"/>
            <p:cNvSpPr/>
            <p:nvPr/>
          </p:nvSpPr>
          <p:spPr>
            <a:xfrm>
              <a:off x="2328475" y="4900699"/>
              <a:ext cx="5023931" cy="0"/>
            </a:xfrm>
            <a:prstGeom prst="line">
              <a:avLst/>
            </a:prstGeom>
            <a:ln w="19050" cap="flat">
              <a:solidFill>
                <a:schemeClr val="bg1"/>
              </a:solidFill>
              <a:prstDash val="solid"/>
              <a:headEnd type="none" w="sm" len="sm"/>
              <a:tailEnd type="none" w="sm" len="sm"/>
            </a:ln>
          </p:spPr>
          <p:txBody>
            <a:bodyPr/>
            <a:lstStyle/>
            <a:p>
              <a:endParaRPr lang="en-IN"/>
            </a:p>
          </p:txBody>
        </p:sp>
        <p:grpSp>
          <p:nvGrpSpPr>
            <p:cNvPr id="84" name="Group 83"/>
            <p:cNvGrpSpPr>
              <a:grpSpLocks noChangeAspect="1"/>
            </p:cNvGrpSpPr>
            <p:nvPr/>
          </p:nvGrpSpPr>
          <p:grpSpPr>
            <a:xfrm>
              <a:off x="2518155" y="2886378"/>
              <a:ext cx="4627423" cy="1454396"/>
              <a:chOff x="521520" y="1989433"/>
              <a:chExt cx="6975638" cy="2192439"/>
            </a:xfrm>
          </p:grpSpPr>
          <p:grpSp>
            <p:nvGrpSpPr>
              <p:cNvPr id="85" name="Group 84">
                <a:extLst>
                  <a:ext uri="{FF2B5EF4-FFF2-40B4-BE49-F238E27FC236}">
                    <a16:creationId xmlns:a16="http://schemas.microsoft.com/office/drawing/2014/main" xmlns="" id="{D0636C32-0DCB-675C-3565-7199992CC773}"/>
                  </a:ext>
                </a:extLst>
              </p:cNvPr>
              <p:cNvGrpSpPr/>
              <p:nvPr/>
            </p:nvGrpSpPr>
            <p:grpSpPr>
              <a:xfrm>
                <a:off x="521520" y="1989434"/>
                <a:ext cx="4584038" cy="2192438"/>
                <a:chOff x="5016047" y="1814606"/>
                <a:chExt cx="4584038" cy="2192438"/>
              </a:xfrm>
            </p:grpSpPr>
            <p:grpSp>
              <p:nvGrpSpPr>
                <p:cNvPr id="89" name="Group 88">
                  <a:extLst>
                    <a:ext uri="{FF2B5EF4-FFF2-40B4-BE49-F238E27FC236}">
                      <a16:creationId xmlns:a16="http://schemas.microsoft.com/office/drawing/2014/main" xmlns="" id="{1726C564-3BA4-4114-FF0F-B734212B7E47}"/>
                    </a:ext>
                  </a:extLst>
                </p:cNvPr>
                <p:cNvGrpSpPr/>
                <p:nvPr/>
              </p:nvGrpSpPr>
              <p:grpSpPr>
                <a:xfrm>
                  <a:off x="5016047" y="1814607"/>
                  <a:ext cx="2192437" cy="2192437"/>
                  <a:chOff x="5162116" y="767315"/>
                  <a:chExt cx="2926080" cy="2926080"/>
                </a:xfrm>
              </p:grpSpPr>
              <p:sp>
                <p:nvSpPr>
                  <p:cNvPr id="93" name="Oval 92">
                    <a:extLst>
                      <a:ext uri="{FF2B5EF4-FFF2-40B4-BE49-F238E27FC236}">
                        <a16:creationId xmlns:a16="http://schemas.microsoft.com/office/drawing/2014/main" xmlns="" id="{C396D5BC-EB68-88E1-E952-6494097C4618}"/>
                      </a:ext>
                    </a:extLst>
                  </p:cNvPr>
                  <p:cNvSpPr/>
                  <p:nvPr/>
                </p:nvSpPr>
                <p:spPr>
                  <a:xfrm>
                    <a:off x="5162116" y="767315"/>
                    <a:ext cx="2926080" cy="2926080"/>
                  </a:xfrm>
                  <a:prstGeom prst="ellipse">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2B4780"/>
                      </a:solidFill>
                      <a:latin typeface="Cambria" panose="02040503050406030204" pitchFamily="18" charset="0"/>
                      <a:ea typeface="Cambria" panose="02040503050406030204" pitchFamily="18" charset="0"/>
                    </a:endParaRPr>
                  </a:p>
                </p:txBody>
              </p:sp>
              <p:pic>
                <p:nvPicPr>
                  <p:cNvPr id="94" name="Picture 93">
                    <a:extLst>
                      <a:ext uri="{FF2B5EF4-FFF2-40B4-BE49-F238E27FC236}">
                        <a16:creationId xmlns:a16="http://schemas.microsoft.com/office/drawing/2014/main" xmlns="" id="{BEAE6B32-8D7B-366A-DF2B-EBDFC75F79A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261" t="41792" r="46911" b="8678"/>
                  <a:stretch/>
                </p:blipFill>
                <p:spPr>
                  <a:xfrm>
                    <a:off x="5253556" y="861156"/>
                    <a:ext cx="2743200" cy="2738397"/>
                  </a:xfrm>
                  <a:prstGeom prst="ellipse">
                    <a:avLst/>
                  </a:prstGeom>
                  <a:effectLst>
                    <a:outerShdw blurRad="50800" dist="38100" dir="5400000" algn="t" rotWithShape="0">
                      <a:prstClr val="black">
                        <a:alpha val="40000"/>
                      </a:prstClr>
                    </a:outerShdw>
                  </a:effectLst>
                </p:spPr>
              </p:pic>
            </p:grpSp>
            <p:grpSp>
              <p:nvGrpSpPr>
                <p:cNvPr id="90" name="Group 89">
                  <a:extLst>
                    <a:ext uri="{FF2B5EF4-FFF2-40B4-BE49-F238E27FC236}">
                      <a16:creationId xmlns:a16="http://schemas.microsoft.com/office/drawing/2014/main" xmlns="" id="{F0403D04-497F-1E1A-FD64-7714B842472B}"/>
                    </a:ext>
                  </a:extLst>
                </p:cNvPr>
                <p:cNvGrpSpPr/>
                <p:nvPr/>
              </p:nvGrpSpPr>
              <p:grpSpPr>
                <a:xfrm>
                  <a:off x="7407648" y="1814606"/>
                  <a:ext cx="2192437" cy="2192437"/>
                  <a:chOff x="7144295" y="3566858"/>
                  <a:chExt cx="2926080" cy="2926080"/>
                </a:xfrm>
              </p:grpSpPr>
              <p:sp>
                <p:nvSpPr>
                  <p:cNvPr id="91" name="Oval 90">
                    <a:extLst>
                      <a:ext uri="{FF2B5EF4-FFF2-40B4-BE49-F238E27FC236}">
                        <a16:creationId xmlns:a16="http://schemas.microsoft.com/office/drawing/2014/main" xmlns="" id="{0256CFA2-20C0-AAFA-A00F-2D071C0E5F01}"/>
                      </a:ext>
                    </a:extLst>
                  </p:cNvPr>
                  <p:cNvSpPr/>
                  <p:nvPr/>
                </p:nvSpPr>
                <p:spPr>
                  <a:xfrm>
                    <a:off x="7144295" y="3566858"/>
                    <a:ext cx="2926080" cy="2926080"/>
                  </a:xfrm>
                  <a:prstGeom prst="ellipse">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2B4780"/>
                      </a:solidFill>
                      <a:latin typeface="Cambria" panose="02040503050406030204" pitchFamily="18" charset="0"/>
                      <a:ea typeface="Cambria" panose="02040503050406030204" pitchFamily="18" charset="0"/>
                    </a:endParaRPr>
                  </a:p>
                </p:txBody>
              </p:sp>
              <p:pic>
                <p:nvPicPr>
                  <p:cNvPr id="92" name="Picture 91">
                    <a:extLst>
                      <a:ext uri="{FF2B5EF4-FFF2-40B4-BE49-F238E27FC236}">
                        <a16:creationId xmlns:a16="http://schemas.microsoft.com/office/drawing/2014/main" xmlns="" id="{28BB231C-060B-7C47-0B89-76C07685CAE9}"/>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9000" contrast="20000"/>
                            </a14:imgEffect>
                          </a14:imgLayer>
                        </a14:imgProps>
                      </a:ext>
                      <a:ext uri="{28A0092B-C50C-407E-A947-70E740481C1C}">
                        <a14:useLocalDpi xmlns:a14="http://schemas.microsoft.com/office/drawing/2010/main" xmlns="" val="0"/>
                      </a:ext>
                    </a:extLst>
                  </a:blip>
                  <a:srcRect l="22853" t="42550" r="31087" b="7711"/>
                  <a:stretch/>
                </p:blipFill>
                <p:spPr>
                  <a:xfrm>
                    <a:off x="7235735" y="3659114"/>
                    <a:ext cx="2743200" cy="2741568"/>
                  </a:xfrm>
                  <a:prstGeom prst="ellipse">
                    <a:avLst/>
                  </a:prstGeom>
                  <a:effectLst>
                    <a:outerShdw blurRad="50800" dist="38100" dir="5400000" algn="t" rotWithShape="0">
                      <a:prstClr val="black">
                        <a:alpha val="40000"/>
                      </a:prstClr>
                    </a:outerShdw>
                  </a:effectLst>
                </p:spPr>
              </p:pic>
            </p:grpSp>
          </p:grpSp>
          <p:grpSp>
            <p:nvGrpSpPr>
              <p:cNvPr id="86" name="Group 85">
                <a:extLst>
                  <a:ext uri="{FF2B5EF4-FFF2-40B4-BE49-F238E27FC236}">
                    <a16:creationId xmlns:a16="http://schemas.microsoft.com/office/drawing/2014/main" xmlns="" id="{43B6BBBA-6238-C4CE-615D-AD42FCF9C193}"/>
                  </a:ext>
                </a:extLst>
              </p:cNvPr>
              <p:cNvGrpSpPr/>
              <p:nvPr/>
            </p:nvGrpSpPr>
            <p:grpSpPr>
              <a:xfrm>
                <a:off x="5304721" y="1989433"/>
                <a:ext cx="2192437" cy="2192437"/>
                <a:chOff x="8894936" y="769348"/>
                <a:chExt cx="2926080" cy="2926080"/>
              </a:xfrm>
            </p:grpSpPr>
            <p:sp>
              <p:nvSpPr>
                <p:cNvPr id="87" name="Oval 86">
                  <a:extLst>
                    <a:ext uri="{FF2B5EF4-FFF2-40B4-BE49-F238E27FC236}">
                      <a16:creationId xmlns:a16="http://schemas.microsoft.com/office/drawing/2014/main" xmlns="" id="{EDB541C5-D2ED-0BA3-34C8-F9F559B09A25}"/>
                    </a:ext>
                  </a:extLst>
                </p:cNvPr>
                <p:cNvSpPr/>
                <p:nvPr/>
              </p:nvSpPr>
              <p:spPr>
                <a:xfrm>
                  <a:off x="8894936" y="769348"/>
                  <a:ext cx="2926080" cy="2926080"/>
                </a:xfrm>
                <a:prstGeom prst="ellipse">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2B4780"/>
                    </a:solidFill>
                    <a:latin typeface="Cambria" panose="02040503050406030204" pitchFamily="18" charset="0"/>
                    <a:ea typeface="Cambria" panose="02040503050406030204" pitchFamily="18" charset="0"/>
                  </a:endParaRPr>
                </a:p>
              </p:txBody>
            </p:sp>
            <p:pic>
              <p:nvPicPr>
                <p:cNvPr id="88" name="Picture 87">
                  <a:extLst>
                    <a:ext uri="{FF2B5EF4-FFF2-40B4-BE49-F238E27FC236}">
                      <a16:creationId xmlns:a16="http://schemas.microsoft.com/office/drawing/2014/main" xmlns="" id="{8BF0898A-080D-05C6-CA53-8238DC00124F}"/>
                    </a:ext>
                  </a:extLst>
                </p:cNvPr>
                <p:cNvPicPr>
                  <a:picLocks noChangeAspect="1"/>
                </p:cNvPicPr>
                <p:nvPr/>
              </p:nvPicPr>
              <p:blipFill>
                <a:blip r:embed="rId6" cstate="print">
                  <a:extLst>
                    <a:ext uri="{28A0092B-C50C-407E-A947-70E740481C1C}">
                      <a14:useLocalDpi xmlns:a14="http://schemas.microsoft.com/office/drawing/2010/main" xmlns="" val="0"/>
                    </a:ext>
                  </a:extLst>
                </a:blip>
                <a:srcRect t="4779" b="4779"/>
                <a:stretch/>
              </p:blipFill>
              <p:spPr>
                <a:xfrm>
                  <a:off x="8986376" y="861157"/>
                  <a:ext cx="2743200" cy="2742463"/>
                </a:xfrm>
                <a:prstGeom prst="ellipse">
                  <a:avLst/>
                </a:prstGeom>
                <a:effectLst>
                  <a:outerShdw blurRad="50800" dist="38100" dir="5400000" algn="t" rotWithShape="0">
                    <a:prstClr val="black">
                      <a:alpha val="40000"/>
                    </a:prstClr>
                  </a:outerShdw>
                </a:effectLst>
              </p:spPr>
            </p:pic>
          </p:grpSp>
        </p:grpSp>
        <p:sp>
          <p:nvSpPr>
            <p:cNvPr id="95" name="TextBox 11"/>
            <p:cNvSpPr txBox="1"/>
            <p:nvPr/>
          </p:nvSpPr>
          <p:spPr>
            <a:xfrm>
              <a:off x="2400595" y="4467567"/>
              <a:ext cx="3290588" cy="196135"/>
            </a:xfrm>
            <a:prstGeom prst="rect">
              <a:avLst/>
            </a:prstGeom>
          </p:spPr>
          <p:txBody>
            <a:bodyPr wrap="square" lIns="0" tIns="0" rIns="0" bIns="0" rtlCol="0" anchor="t">
              <a:spAutoFit/>
            </a:bodyPr>
            <a:lstStyle/>
            <a:p>
              <a:pPr algn="ctr">
                <a:lnSpc>
                  <a:spcPts val="1680"/>
                </a:lnSpc>
              </a:pPr>
              <a:r>
                <a:rPr lang="en-US" sz="1600" b="1">
                  <a:solidFill>
                    <a:schemeClr val="bg1"/>
                  </a:solidFill>
                  <a:latin typeface="Cambria" panose="02040503050406030204" pitchFamily="18" charset="0"/>
                  <a:ea typeface="Cambria" panose="02040503050406030204" pitchFamily="18" charset="0"/>
                  <a:cs typeface="Poppins"/>
                  <a:sym typeface="Poppins"/>
                </a:rPr>
                <a:t>Hydro &amp; Water Infrastructure</a:t>
              </a:r>
            </a:p>
          </p:txBody>
        </p:sp>
        <p:sp>
          <p:nvSpPr>
            <p:cNvPr id="96" name="TextBox 11"/>
            <p:cNvSpPr txBox="1"/>
            <p:nvPr/>
          </p:nvSpPr>
          <p:spPr>
            <a:xfrm>
              <a:off x="5559064" y="4473375"/>
              <a:ext cx="1645294" cy="196135"/>
            </a:xfrm>
            <a:prstGeom prst="rect">
              <a:avLst/>
            </a:prstGeom>
          </p:spPr>
          <p:txBody>
            <a:bodyPr wrap="square" lIns="0" tIns="0" rIns="0" bIns="0" rtlCol="0" anchor="t">
              <a:spAutoFit/>
            </a:bodyPr>
            <a:lstStyle/>
            <a:p>
              <a:pPr algn="ctr">
                <a:lnSpc>
                  <a:spcPts val="1680"/>
                </a:lnSpc>
              </a:pPr>
              <a:r>
                <a:rPr lang="en-US" sz="1600" b="1">
                  <a:solidFill>
                    <a:schemeClr val="bg1"/>
                  </a:solidFill>
                  <a:latin typeface="Cambria" panose="02040503050406030204" pitchFamily="18" charset="0"/>
                  <a:ea typeface="Cambria" panose="02040503050406030204" pitchFamily="18" charset="0"/>
                  <a:cs typeface="Poppins"/>
                  <a:sym typeface="Poppins"/>
                </a:rPr>
                <a:t>Real Estate</a:t>
              </a:r>
            </a:p>
          </p:txBody>
        </p:sp>
      </p:grpSp>
      <p:sp>
        <p:nvSpPr>
          <p:cNvPr id="100" name="TextBox 14"/>
          <p:cNvSpPr txBox="1"/>
          <p:nvPr/>
        </p:nvSpPr>
        <p:spPr>
          <a:xfrm>
            <a:off x="9860466" y="5930404"/>
            <a:ext cx="1789817" cy="243656"/>
          </a:xfrm>
          <a:prstGeom prst="rect">
            <a:avLst/>
          </a:prstGeom>
        </p:spPr>
        <p:txBody>
          <a:bodyPr lIns="0" tIns="0" rIns="0" bIns="0" rtlCol="0" anchor="t">
            <a:spAutoFit/>
          </a:bodyPr>
          <a:lstStyle/>
          <a:p>
            <a:pPr algn="ctr">
              <a:lnSpc>
                <a:spcPts val="1866"/>
              </a:lnSpc>
            </a:pPr>
            <a:r>
              <a:rPr lang="en-US" sz="1600" i="1">
                <a:solidFill>
                  <a:srgbClr val="FFFFFF"/>
                </a:solidFill>
                <a:latin typeface="Cambria" panose="02040503050406030204" pitchFamily="18" charset="0"/>
                <a:ea typeface="Cambria" panose="02040503050406030204" pitchFamily="18" charset="0"/>
                <a:cs typeface="Poppins"/>
                <a:sym typeface="Poppins"/>
              </a:rPr>
              <a:t>ommetals.com</a:t>
            </a:r>
          </a:p>
        </p:txBody>
      </p:sp>
      <p:pic>
        <p:nvPicPr>
          <p:cNvPr id="9" name="Picture 8" descr="A blue text on a black background&#10;&#10;Description automatically generated">
            <a:extLst>
              <a:ext uri="{FF2B5EF4-FFF2-40B4-BE49-F238E27FC236}">
                <a16:creationId xmlns:a16="http://schemas.microsoft.com/office/drawing/2014/main" xmlns="" id="{AE12E70A-7D5E-7F2D-A401-E90243691CD4}"/>
              </a:ext>
            </a:extLst>
          </p:cNvPr>
          <p:cNvPicPr>
            <a:picLocks noChangeAspect="1"/>
          </p:cNvPicPr>
          <p:nvPr/>
        </p:nvPicPr>
        <p:blipFill>
          <a:blip r:embed="rId7">
            <a:extLst>
              <a:ext uri="{BEBA8EAE-BF5A-486C-A8C5-ECC9F3942E4B}">
                <a14:imgProps xmlns:a14="http://schemas.microsoft.com/office/drawing/2010/main" xmlns="">
                  <a14:imgLayer r:embed="rId8">
                    <a14:imgEffect>
                      <a14:sharpenSoften amount="3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334963" y="3317358"/>
            <a:ext cx="6301563" cy="1814049"/>
          </a:xfrm>
          <a:prstGeom prst="rect">
            <a:avLst/>
          </a:prstGeom>
        </p:spPr>
      </p:pic>
    </p:spTree>
    <p:extLst>
      <p:ext uri="{BB962C8B-B14F-4D97-AF65-F5344CB8AC3E}">
        <p14:creationId xmlns:p14="http://schemas.microsoft.com/office/powerpoint/2010/main" xmlns="" val="211959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98478" y="6526867"/>
            <a:ext cx="2933700" cy="406400"/>
          </a:xfrm>
        </p:spPr>
        <p:txBody>
          <a:bodyPr/>
          <a:lstStyle/>
          <a:p>
            <a:fld id="{0DEEDF6E-DBFB-4C7E-B10F-C5E4F2860780}" type="slidenum">
              <a:rPr lang="en-US" smtClean="0"/>
              <a:pPr/>
              <a:t>10</a:t>
            </a:fld>
            <a:endParaRPr lang="en-US"/>
          </a:p>
        </p:txBody>
      </p:sp>
      <p:sp>
        <p:nvSpPr>
          <p:cNvPr id="5" name="AutoShape 26"/>
          <p:cNvSpPr/>
          <p:nvPr/>
        </p:nvSpPr>
        <p:spPr>
          <a:xfrm>
            <a:off x="6998328" y="1054284"/>
            <a:ext cx="5193671" cy="0"/>
          </a:xfrm>
          <a:prstGeom prst="line">
            <a:avLst/>
          </a:prstGeom>
          <a:ln w="19050" cap="flat">
            <a:solidFill>
              <a:srgbClr val="2C284B"/>
            </a:solidFill>
            <a:prstDash val="solid"/>
            <a:headEnd type="none" w="sm" len="sm"/>
            <a:tailEnd type="none" w="sm" len="sm"/>
          </a:ln>
        </p:spPr>
        <p:txBody>
          <a:bodyPr/>
          <a:lstStyle/>
          <a:p>
            <a:endParaRPr lang="en-IN"/>
          </a:p>
        </p:txBody>
      </p:sp>
      <p:sp>
        <p:nvSpPr>
          <p:cNvPr id="6"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235390"/>
            <a:ext cx="7208839" cy="968721"/>
          </a:xfrm>
        </p:spPr>
        <p:txBody>
          <a:bodyPr/>
          <a:lstStyle/>
          <a:p>
            <a:r>
              <a:rPr lang="en-US" sz="3200">
                <a:solidFill>
                  <a:srgbClr val="286EB2"/>
                </a:solidFill>
                <a:latin typeface="Cambria" panose="02040503050406030204" pitchFamily="18" charset="0"/>
              </a:rPr>
              <a:t>2. Sectorial Tailwinds:</a:t>
            </a:r>
            <a:br>
              <a:rPr lang="en-US" sz="3200">
                <a:solidFill>
                  <a:srgbClr val="286EB2"/>
                </a:solidFill>
                <a:latin typeface="Cambria" panose="02040503050406030204" pitchFamily="18" charset="0"/>
              </a:rPr>
            </a:br>
            <a:r>
              <a:rPr lang="en-US" sz="3200">
                <a:solidFill>
                  <a:srgbClr val="286EB2"/>
                </a:solidFill>
                <a:latin typeface="Cambria" panose="02040503050406030204" pitchFamily="18" charset="0"/>
              </a:rPr>
              <a:t>Government’s focus on Hydro sector </a:t>
            </a:r>
          </a:p>
        </p:txBody>
      </p:sp>
      <p:grpSp>
        <p:nvGrpSpPr>
          <p:cNvPr id="7" name="Group 6"/>
          <p:cNvGrpSpPr/>
          <p:nvPr/>
        </p:nvGrpSpPr>
        <p:grpSpPr>
          <a:xfrm>
            <a:off x="590801" y="2250230"/>
            <a:ext cx="4949215" cy="2295477"/>
            <a:chOff x="409493" y="1076373"/>
            <a:chExt cx="4949215" cy="2295477"/>
          </a:xfrm>
        </p:grpSpPr>
        <p:sp>
          <p:nvSpPr>
            <p:cNvPr id="8" name="Rectangle 7">
              <a:extLst>
                <a:ext uri="{FF2B5EF4-FFF2-40B4-BE49-F238E27FC236}">
                  <a16:creationId xmlns:a16="http://schemas.microsoft.com/office/drawing/2014/main" xmlns="" id="{F3901287-2373-43C9-86C4-36129A4A349C}"/>
                </a:ext>
              </a:extLst>
            </p:cNvPr>
            <p:cNvSpPr/>
            <p:nvPr/>
          </p:nvSpPr>
          <p:spPr>
            <a:xfrm>
              <a:off x="433890" y="1086465"/>
              <a:ext cx="4924818" cy="2285385"/>
            </a:xfrm>
            <a:prstGeom prst="rect">
              <a:avLst/>
            </a:prstGeom>
            <a:solidFill>
              <a:srgbClr val="F2F2F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xmlns="" id="{E8D4ACEA-37C2-4946-ACAB-01DC19BB9319}"/>
                </a:ext>
              </a:extLst>
            </p:cNvPr>
            <p:cNvSpPr/>
            <p:nvPr/>
          </p:nvSpPr>
          <p:spPr>
            <a:xfrm>
              <a:off x="775060" y="1830605"/>
              <a:ext cx="4348261" cy="1015663"/>
            </a:xfrm>
            <a:prstGeom prst="rect">
              <a:avLst/>
            </a:prstGeom>
          </p:spPr>
          <p:txBody>
            <a:bodyPr wrap="square" lIns="0" tIns="0" rIns="0" bIns="0">
              <a:spAutoFit/>
            </a:bodyPr>
            <a:lstStyle/>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The hydropower capacity to increase from 42 GW to 67 GW by 2031-32.</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12,340 MW is planned by 2026</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450 GW renewable energy capacity by 2030</a:t>
              </a:r>
            </a:p>
          </p:txBody>
        </p:sp>
        <p:cxnSp>
          <p:nvCxnSpPr>
            <p:cNvPr id="10" name="Straight Connector 9">
              <a:extLst>
                <a:ext uri="{FF2B5EF4-FFF2-40B4-BE49-F238E27FC236}">
                  <a16:creationId xmlns:a16="http://schemas.microsoft.com/office/drawing/2014/main" xmlns="" id="{B7DF3DFC-096A-4BE4-86D3-F3C51D9A6E3F}"/>
                </a:ext>
              </a:extLst>
            </p:cNvPr>
            <p:cNvCxnSpPr/>
            <p:nvPr/>
          </p:nvCxnSpPr>
          <p:spPr>
            <a:xfrm>
              <a:off x="736235" y="1660656"/>
              <a:ext cx="2600156" cy="0"/>
            </a:xfrm>
            <a:prstGeom prst="line">
              <a:avLst/>
            </a:prstGeom>
            <a:ln>
              <a:solidFill>
                <a:srgbClr val="00426D"/>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449B8CEE-5EAB-4E79-909A-61CD8722D9CD}"/>
                </a:ext>
              </a:extLst>
            </p:cNvPr>
            <p:cNvSpPr/>
            <p:nvPr/>
          </p:nvSpPr>
          <p:spPr>
            <a:xfrm>
              <a:off x="768739" y="1286214"/>
              <a:ext cx="3941518" cy="307777"/>
            </a:xfrm>
            <a:prstGeom prst="rect">
              <a:avLst/>
            </a:prstGeom>
          </p:spPr>
          <p:txBody>
            <a:bodyPr wrap="square" lIns="0" tIns="0" rIns="0" bIns="0">
              <a:spAutoFit/>
            </a:bodyPr>
            <a:lstStyle/>
            <a:p>
              <a:r>
                <a:rPr lang="en-US" sz="2000" b="1">
                  <a:solidFill>
                    <a:srgbClr val="65A1DD"/>
                  </a:solidFill>
                  <a:latin typeface="Cambria" panose="02040503050406030204" pitchFamily="18" charset="0"/>
                  <a:ea typeface="Cambria" panose="02040503050406030204" pitchFamily="18" charset="0"/>
                </a:rPr>
                <a:t>Hydropower Projects</a:t>
              </a:r>
            </a:p>
          </p:txBody>
        </p:sp>
        <p:sp>
          <p:nvSpPr>
            <p:cNvPr id="13" name="Rectangle: Top Corners Rounded 8">
              <a:extLst>
                <a:ext uri="{FF2B5EF4-FFF2-40B4-BE49-F238E27FC236}">
                  <a16:creationId xmlns:a16="http://schemas.microsoft.com/office/drawing/2014/main" xmlns="" id="{855D86BA-3344-4C44-97DD-309D2F2F889F}"/>
                </a:ext>
              </a:extLst>
            </p:cNvPr>
            <p:cNvSpPr/>
            <p:nvPr/>
          </p:nvSpPr>
          <p:spPr>
            <a:xfrm rot="16200000" flipH="1" flipV="1">
              <a:off x="-679507" y="2165373"/>
              <a:ext cx="2268000" cy="89999"/>
            </a:xfrm>
            <a:prstGeom prst="round2SameRect">
              <a:avLst>
                <a:gd name="adj1" fmla="val 50000"/>
                <a:gd name="adj2" fmla="val 0"/>
              </a:avLst>
            </a:prstGeom>
            <a:solidFill>
              <a:srgbClr val="65A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D"/>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590801" y="4612813"/>
            <a:ext cx="4949215" cy="2242116"/>
            <a:chOff x="409493" y="1086439"/>
            <a:chExt cx="4949215" cy="2242116"/>
          </a:xfrm>
        </p:grpSpPr>
        <p:sp>
          <p:nvSpPr>
            <p:cNvPr id="16" name="Rectangle 15">
              <a:extLst>
                <a:ext uri="{FF2B5EF4-FFF2-40B4-BE49-F238E27FC236}">
                  <a16:creationId xmlns:a16="http://schemas.microsoft.com/office/drawing/2014/main" xmlns="" id="{F3901287-2373-43C9-86C4-36129A4A349C}"/>
                </a:ext>
              </a:extLst>
            </p:cNvPr>
            <p:cNvSpPr/>
            <p:nvPr/>
          </p:nvSpPr>
          <p:spPr>
            <a:xfrm>
              <a:off x="433890" y="1086465"/>
              <a:ext cx="4924818" cy="2242090"/>
            </a:xfrm>
            <a:prstGeom prst="rect">
              <a:avLst/>
            </a:prstGeom>
            <a:solidFill>
              <a:srgbClr val="F2F2F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xmlns="" id="{E8D4ACEA-37C2-4946-ACAB-01DC19BB9319}"/>
                </a:ext>
              </a:extLst>
            </p:cNvPr>
            <p:cNvSpPr/>
            <p:nvPr/>
          </p:nvSpPr>
          <p:spPr>
            <a:xfrm>
              <a:off x="775060" y="1849655"/>
              <a:ext cx="4348261" cy="1231106"/>
            </a:xfrm>
            <a:prstGeom prst="rect">
              <a:avLst/>
            </a:prstGeom>
          </p:spPr>
          <p:txBody>
            <a:bodyPr wrap="square" lIns="0" tIns="0" rIns="0" bIns="0">
              <a:spAutoFit/>
            </a:bodyPr>
            <a:lstStyle/>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Rs 70,163 crores allocated to JJM in the Union Budget </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Provide additional 16 crores households with tap water by 2024</a:t>
              </a:r>
            </a:p>
            <a:p>
              <a:pPr marL="285750" indent="-285750">
                <a:spcAft>
                  <a:spcPts val="600"/>
                </a:spcAft>
                <a:buClr>
                  <a:srgbClr val="1F85CC"/>
                </a:buClr>
                <a:buFont typeface="Wingdings" panose="05000000000000000000" pitchFamily="2" charset="2"/>
                <a:buChar char="Ø"/>
              </a:pPr>
              <a:r>
                <a:rPr lang="en-US" sz="1400"/>
                <a:t>The mission targets 19+ crore households, and has achieved 77.98% completion so far</a:t>
              </a:r>
              <a:endParaRPr lang="en-US" sz="140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xmlns="" id="{B7DF3DFC-096A-4BE4-86D3-F3C51D9A6E3F}"/>
                </a:ext>
              </a:extLst>
            </p:cNvPr>
            <p:cNvCxnSpPr/>
            <p:nvPr/>
          </p:nvCxnSpPr>
          <p:spPr>
            <a:xfrm>
              <a:off x="736235" y="1660656"/>
              <a:ext cx="2600156" cy="0"/>
            </a:xfrm>
            <a:prstGeom prst="line">
              <a:avLst/>
            </a:prstGeom>
            <a:ln>
              <a:solidFill>
                <a:srgbClr val="00426D"/>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449B8CEE-5EAB-4E79-909A-61CD8722D9CD}"/>
                </a:ext>
              </a:extLst>
            </p:cNvPr>
            <p:cNvSpPr/>
            <p:nvPr/>
          </p:nvSpPr>
          <p:spPr>
            <a:xfrm>
              <a:off x="768738" y="1286214"/>
              <a:ext cx="3346520" cy="307777"/>
            </a:xfrm>
            <a:prstGeom prst="rect">
              <a:avLst/>
            </a:prstGeom>
          </p:spPr>
          <p:txBody>
            <a:bodyPr wrap="square" lIns="0" tIns="0" rIns="0" bIns="0">
              <a:spAutoFit/>
            </a:bodyPr>
            <a:lstStyle/>
            <a:p>
              <a:r>
                <a:rPr lang="en-US" sz="2000" b="1">
                  <a:solidFill>
                    <a:srgbClr val="286EB2"/>
                  </a:solidFill>
                  <a:latin typeface="Cambria" panose="02040503050406030204" pitchFamily="18" charset="0"/>
                  <a:ea typeface="Cambria" panose="02040503050406030204" pitchFamily="18" charset="0"/>
                </a:rPr>
                <a:t>Jal Jeevan Mission (JJM)</a:t>
              </a:r>
            </a:p>
          </p:txBody>
        </p:sp>
        <p:sp>
          <p:nvSpPr>
            <p:cNvPr id="20" name="Rectangle: Top Corners Rounded 8">
              <a:extLst>
                <a:ext uri="{FF2B5EF4-FFF2-40B4-BE49-F238E27FC236}">
                  <a16:creationId xmlns:a16="http://schemas.microsoft.com/office/drawing/2014/main" xmlns="" id="{855D86BA-3344-4C44-97DD-309D2F2F889F}"/>
                </a:ext>
              </a:extLst>
            </p:cNvPr>
            <p:cNvSpPr/>
            <p:nvPr/>
          </p:nvSpPr>
          <p:spPr>
            <a:xfrm rot="16200000" flipH="1" flipV="1">
              <a:off x="-661507" y="2157439"/>
              <a:ext cx="2232000" cy="89999"/>
            </a:xfrm>
            <a:prstGeom prst="round2SameRect">
              <a:avLst>
                <a:gd name="adj1" fmla="val 50000"/>
                <a:gd name="adj2" fmla="val 0"/>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D"/>
                </a:solidFill>
                <a:latin typeface="Cambria" panose="02040503050406030204" pitchFamily="18" charset="0"/>
                <a:ea typeface="Cambria" panose="02040503050406030204" pitchFamily="18" charset="0"/>
              </a:endParaRPr>
            </a:p>
          </p:txBody>
        </p:sp>
      </p:grpSp>
      <p:grpSp>
        <p:nvGrpSpPr>
          <p:cNvPr id="21" name="Group 20"/>
          <p:cNvGrpSpPr/>
          <p:nvPr/>
        </p:nvGrpSpPr>
        <p:grpSpPr>
          <a:xfrm>
            <a:off x="6217102" y="2231538"/>
            <a:ext cx="5555798" cy="2295477"/>
            <a:chOff x="409493" y="1076373"/>
            <a:chExt cx="5555798" cy="2295477"/>
          </a:xfrm>
        </p:grpSpPr>
        <p:sp>
          <p:nvSpPr>
            <p:cNvPr id="22" name="Rectangle 21">
              <a:extLst>
                <a:ext uri="{FF2B5EF4-FFF2-40B4-BE49-F238E27FC236}">
                  <a16:creationId xmlns:a16="http://schemas.microsoft.com/office/drawing/2014/main" xmlns="" id="{F3901287-2373-43C9-86C4-36129A4A349C}"/>
                </a:ext>
              </a:extLst>
            </p:cNvPr>
            <p:cNvSpPr/>
            <p:nvPr/>
          </p:nvSpPr>
          <p:spPr>
            <a:xfrm>
              <a:off x="433889" y="1086465"/>
              <a:ext cx="5531402" cy="2285385"/>
            </a:xfrm>
            <a:prstGeom prst="rect">
              <a:avLst/>
            </a:prstGeom>
            <a:solidFill>
              <a:srgbClr val="F2F2F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xmlns="" id="{E8D4ACEA-37C2-4946-ACAB-01DC19BB9319}"/>
                </a:ext>
              </a:extLst>
            </p:cNvPr>
            <p:cNvSpPr/>
            <p:nvPr/>
          </p:nvSpPr>
          <p:spPr>
            <a:xfrm>
              <a:off x="746485" y="1830605"/>
              <a:ext cx="5041132" cy="1446550"/>
            </a:xfrm>
            <a:prstGeom prst="rect">
              <a:avLst/>
            </a:prstGeom>
          </p:spPr>
          <p:txBody>
            <a:bodyPr wrap="square" lIns="0" tIns="0" rIns="0" bIns="0">
              <a:spAutoFit/>
            </a:bodyPr>
            <a:lstStyle/>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Rs 3,500 crores has been allocated to river linking in Union Budget</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US $270 billion to be invested in water infra in the next 15 years</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River Linking Projects- Namami Gange, Pradhan Mantri Sichai Yojana.</a:t>
              </a:r>
            </a:p>
          </p:txBody>
        </p:sp>
        <p:cxnSp>
          <p:nvCxnSpPr>
            <p:cNvPr id="24" name="Straight Connector 23">
              <a:extLst>
                <a:ext uri="{FF2B5EF4-FFF2-40B4-BE49-F238E27FC236}">
                  <a16:creationId xmlns:a16="http://schemas.microsoft.com/office/drawing/2014/main" xmlns="" id="{B7DF3DFC-096A-4BE4-86D3-F3C51D9A6E3F}"/>
                </a:ext>
              </a:extLst>
            </p:cNvPr>
            <p:cNvCxnSpPr/>
            <p:nvPr/>
          </p:nvCxnSpPr>
          <p:spPr>
            <a:xfrm>
              <a:off x="707660" y="1660656"/>
              <a:ext cx="2600156" cy="0"/>
            </a:xfrm>
            <a:prstGeom prst="line">
              <a:avLst/>
            </a:prstGeom>
            <a:ln>
              <a:solidFill>
                <a:srgbClr val="00426D"/>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449B8CEE-5EAB-4E79-909A-61CD8722D9CD}"/>
                </a:ext>
              </a:extLst>
            </p:cNvPr>
            <p:cNvSpPr/>
            <p:nvPr/>
          </p:nvSpPr>
          <p:spPr>
            <a:xfrm>
              <a:off x="740163" y="1286214"/>
              <a:ext cx="3984803" cy="307777"/>
            </a:xfrm>
            <a:prstGeom prst="rect">
              <a:avLst/>
            </a:prstGeom>
          </p:spPr>
          <p:txBody>
            <a:bodyPr wrap="square" lIns="0" tIns="0" rIns="0" bIns="0">
              <a:spAutoFit/>
            </a:bodyPr>
            <a:lstStyle/>
            <a:p>
              <a:r>
                <a:rPr lang="en-US" sz="2000" b="1">
                  <a:solidFill>
                    <a:srgbClr val="1F85CC"/>
                  </a:solidFill>
                  <a:latin typeface="Cambria" panose="02040503050406030204" pitchFamily="18" charset="0"/>
                  <a:ea typeface="Cambria" panose="02040503050406030204" pitchFamily="18" charset="0"/>
                </a:rPr>
                <a:t>River Linking and Irrigation</a:t>
              </a:r>
            </a:p>
          </p:txBody>
        </p:sp>
        <p:sp>
          <p:nvSpPr>
            <p:cNvPr id="26" name="Rectangle: Top Corners Rounded 8">
              <a:extLst>
                <a:ext uri="{FF2B5EF4-FFF2-40B4-BE49-F238E27FC236}">
                  <a16:creationId xmlns:a16="http://schemas.microsoft.com/office/drawing/2014/main" xmlns="" id="{855D86BA-3344-4C44-97DD-309D2F2F889F}"/>
                </a:ext>
              </a:extLst>
            </p:cNvPr>
            <p:cNvSpPr/>
            <p:nvPr/>
          </p:nvSpPr>
          <p:spPr>
            <a:xfrm rot="16200000" flipH="1" flipV="1">
              <a:off x="-679507" y="2165373"/>
              <a:ext cx="2268000" cy="89999"/>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D"/>
                </a:solidFill>
                <a:latin typeface="Cambria" panose="02040503050406030204" pitchFamily="18" charset="0"/>
                <a:ea typeface="Cambria" panose="02040503050406030204" pitchFamily="18" charset="0"/>
              </a:endParaRPr>
            </a:p>
          </p:txBody>
        </p:sp>
      </p:grpSp>
      <p:grpSp>
        <p:nvGrpSpPr>
          <p:cNvPr id="27" name="Group 26"/>
          <p:cNvGrpSpPr/>
          <p:nvPr/>
        </p:nvGrpSpPr>
        <p:grpSpPr>
          <a:xfrm>
            <a:off x="6217102" y="4570357"/>
            <a:ext cx="5555798" cy="2269567"/>
            <a:chOff x="409493" y="1086465"/>
            <a:chExt cx="5555798" cy="2269567"/>
          </a:xfrm>
        </p:grpSpPr>
        <p:sp>
          <p:nvSpPr>
            <p:cNvPr id="28" name="Rectangle 27">
              <a:extLst>
                <a:ext uri="{FF2B5EF4-FFF2-40B4-BE49-F238E27FC236}">
                  <a16:creationId xmlns:a16="http://schemas.microsoft.com/office/drawing/2014/main" xmlns="" id="{F3901287-2373-43C9-86C4-36129A4A349C}"/>
                </a:ext>
              </a:extLst>
            </p:cNvPr>
            <p:cNvSpPr/>
            <p:nvPr/>
          </p:nvSpPr>
          <p:spPr>
            <a:xfrm>
              <a:off x="433889" y="1086465"/>
              <a:ext cx="5531402" cy="2269567"/>
            </a:xfrm>
            <a:prstGeom prst="rect">
              <a:avLst/>
            </a:prstGeom>
            <a:solidFill>
              <a:srgbClr val="F2F2F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xmlns="" id="{E8D4ACEA-37C2-4946-ACAB-01DC19BB9319}"/>
                </a:ext>
              </a:extLst>
            </p:cNvPr>
            <p:cNvSpPr/>
            <p:nvPr/>
          </p:nvSpPr>
          <p:spPr>
            <a:xfrm>
              <a:off x="775061" y="1830605"/>
              <a:ext cx="5012556" cy="1231106"/>
            </a:xfrm>
            <a:prstGeom prst="rect">
              <a:avLst/>
            </a:prstGeom>
          </p:spPr>
          <p:txBody>
            <a:bodyPr wrap="square" lIns="0" tIns="0" rIns="0" bIns="0">
              <a:spAutoFit/>
            </a:bodyPr>
            <a:lstStyle/>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Aim to install 74 GW capacity by 2031-32</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Potential to reach 176 GW PSPs in the coming years.</a:t>
              </a:r>
            </a:p>
            <a:p>
              <a:pPr marL="285750" indent="-285750">
                <a:spcAft>
                  <a:spcPts val="600"/>
                </a:spcAft>
                <a:buClr>
                  <a:srgbClr val="1F85CC"/>
                </a:buClr>
                <a:buFont typeface="Wingdings" panose="05000000000000000000" pitchFamily="2" charset="2"/>
                <a:buChar char="Ø"/>
              </a:pPr>
              <a:r>
                <a:rPr lang="en-US" sz="1400">
                  <a:latin typeface="Cambria" panose="02040503050406030204" pitchFamily="18" charset="0"/>
                  <a:ea typeface="Cambria" panose="02040503050406030204" pitchFamily="18" charset="0"/>
                </a:rPr>
                <a:t>Hydro Pumped Storage Projects (PSPs) to support faster energy transition with large scale integration of renewable capacity </a:t>
              </a:r>
            </a:p>
          </p:txBody>
        </p:sp>
        <p:cxnSp>
          <p:nvCxnSpPr>
            <p:cNvPr id="30" name="Straight Connector 29">
              <a:extLst>
                <a:ext uri="{FF2B5EF4-FFF2-40B4-BE49-F238E27FC236}">
                  <a16:creationId xmlns:a16="http://schemas.microsoft.com/office/drawing/2014/main" xmlns="" id="{B7DF3DFC-096A-4BE4-86D3-F3C51D9A6E3F}"/>
                </a:ext>
              </a:extLst>
            </p:cNvPr>
            <p:cNvCxnSpPr/>
            <p:nvPr/>
          </p:nvCxnSpPr>
          <p:spPr>
            <a:xfrm>
              <a:off x="736235" y="1660656"/>
              <a:ext cx="2600156" cy="0"/>
            </a:xfrm>
            <a:prstGeom prst="line">
              <a:avLst/>
            </a:prstGeom>
            <a:ln>
              <a:solidFill>
                <a:srgbClr val="00426D"/>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449B8CEE-5EAB-4E79-909A-61CD8722D9CD}"/>
                </a:ext>
              </a:extLst>
            </p:cNvPr>
            <p:cNvSpPr/>
            <p:nvPr/>
          </p:nvSpPr>
          <p:spPr>
            <a:xfrm>
              <a:off x="768738" y="1286214"/>
              <a:ext cx="3428890" cy="276999"/>
            </a:xfrm>
            <a:prstGeom prst="rect">
              <a:avLst/>
            </a:prstGeom>
          </p:spPr>
          <p:txBody>
            <a:bodyPr wrap="square" lIns="0" tIns="0" rIns="0" bIns="0">
              <a:spAutoFit/>
            </a:bodyPr>
            <a:lstStyle/>
            <a:p>
              <a:r>
                <a:rPr lang="en-US" b="1">
                  <a:solidFill>
                    <a:srgbClr val="2B4780"/>
                  </a:solidFill>
                  <a:latin typeface="Cambria" panose="02040503050406030204" pitchFamily="18" charset="0"/>
                  <a:ea typeface="Cambria" panose="02040503050406030204" pitchFamily="18" charset="0"/>
                </a:rPr>
                <a:t>Hydro Pumped Storage Projects</a:t>
              </a:r>
            </a:p>
          </p:txBody>
        </p:sp>
        <p:sp>
          <p:nvSpPr>
            <p:cNvPr id="32" name="Rectangle: Top Corners Rounded 8">
              <a:extLst>
                <a:ext uri="{FF2B5EF4-FFF2-40B4-BE49-F238E27FC236}">
                  <a16:creationId xmlns:a16="http://schemas.microsoft.com/office/drawing/2014/main" xmlns="" id="{855D86BA-3344-4C44-97DD-309D2F2F889F}"/>
                </a:ext>
              </a:extLst>
            </p:cNvPr>
            <p:cNvSpPr/>
            <p:nvPr/>
          </p:nvSpPr>
          <p:spPr>
            <a:xfrm rot="16200000" flipH="1" flipV="1">
              <a:off x="-679507" y="2176600"/>
              <a:ext cx="2268000" cy="89999"/>
            </a:xfrm>
            <a:prstGeom prst="round2SameRect">
              <a:avLst>
                <a:gd name="adj1" fmla="val 50000"/>
                <a:gd name="adj2" fmla="val 0"/>
              </a:avLst>
            </a:prstGeom>
            <a:solidFill>
              <a:srgbClr val="2B4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D"/>
                </a:solidFill>
                <a:latin typeface="Cambria" panose="02040503050406030204" pitchFamily="18" charset="0"/>
                <a:ea typeface="Cambria" panose="02040503050406030204" pitchFamily="18" charset="0"/>
              </a:endParaRPr>
            </a:p>
          </p:txBody>
        </p:sp>
      </p:grpSp>
      <p:sp>
        <p:nvSpPr>
          <p:cNvPr id="2" name="Title 1">
            <a:extLst>
              <a:ext uri="{FF2B5EF4-FFF2-40B4-BE49-F238E27FC236}">
                <a16:creationId xmlns:a16="http://schemas.microsoft.com/office/drawing/2014/main" xmlns="" id="{4575EDC8-E728-1DF1-3B45-AF6A85DBA762}"/>
              </a:ext>
            </a:extLst>
          </p:cNvPr>
          <p:cNvSpPr txBox="1">
            <a:spLocks/>
          </p:cNvSpPr>
          <p:nvPr/>
        </p:nvSpPr>
        <p:spPr>
          <a:xfrm>
            <a:off x="883102" y="1336564"/>
            <a:ext cx="10668000" cy="647745"/>
          </a:xfrm>
          <a:prstGeom prst="rect">
            <a:avLst/>
          </a:prstGeom>
          <a:solidFill>
            <a:schemeClr val="accent1">
              <a:lumMod val="75000"/>
            </a:schemeClr>
          </a:solidFill>
          <a:ln>
            <a:solidFill>
              <a:schemeClr val="tx1"/>
            </a:solidFill>
            <a:prstDash val="sysDot"/>
          </a:ln>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pPr marL="285750" indent="-285750" algn="just">
              <a:buFont typeface="Arial" panose="020B0604020202020204" pitchFamily="34" charset="0"/>
              <a:buChar char="•"/>
            </a:pPr>
            <a:r>
              <a:rPr lang="en-US" sz="1800">
                <a:solidFill>
                  <a:schemeClr val="bg1"/>
                </a:solidFill>
                <a:latin typeface="Cambria" panose="02040503050406030204" pitchFamily="18" charset="0"/>
              </a:rPr>
              <a:t>India's hydroelectricity generation dropped to a decade low of 8.3%</a:t>
            </a:r>
          </a:p>
          <a:p>
            <a:pPr marL="285750" indent="-285750" algn="just">
              <a:buFont typeface="Arial" panose="020B0604020202020204" pitchFamily="34" charset="0"/>
              <a:buChar char="•"/>
            </a:pPr>
            <a:r>
              <a:rPr lang="en-US" sz="1800">
                <a:solidFill>
                  <a:schemeClr val="bg1"/>
                </a:solidFill>
                <a:latin typeface="Cambria" panose="02040503050406030204" pitchFamily="18" charset="0"/>
              </a:rPr>
              <a:t>The Government of India’s ₹3 lakh crore project pipeline offers strong growth potential</a:t>
            </a:r>
          </a:p>
        </p:txBody>
      </p:sp>
    </p:spTree>
    <p:extLst>
      <p:ext uri="{BB962C8B-B14F-4D97-AF65-F5344CB8AC3E}">
        <p14:creationId xmlns:p14="http://schemas.microsoft.com/office/powerpoint/2010/main" xmlns="" val="117182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AutoShape 26"/>
          <p:cNvSpPr/>
          <p:nvPr/>
        </p:nvSpPr>
        <p:spPr>
          <a:xfrm>
            <a:off x="3698240" y="773631"/>
            <a:ext cx="8493761"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xmlns="" id="{D982F15E-B388-49FC-B839-399A51BF4CCF}"/>
              </a:ext>
            </a:extLst>
          </p:cNvPr>
          <p:cNvSpPr>
            <a:spLocks noGrp="1"/>
          </p:cNvSpPr>
          <p:nvPr>
            <p:ph type="title"/>
          </p:nvPr>
        </p:nvSpPr>
        <p:spPr>
          <a:xfrm>
            <a:off x="326988" y="330965"/>
            <a:ext cx="9494838" cy="498598"/>
          </a:xfrm>
        </p:spPr>
        <p:txBody>
          <a:bodyPr/>
          <a:lstStyle/>
          <a:p>
            <a:r>
              <a:rPr lang="en-US" sz="3200">
                <a:solidFill>
                  <a:srgbClr val="286EB2"/>
                </a:solidFill>
                <a:latin typeface="Cambria" panose="02040503050406030204" pitchFamily="18" charset="0"/>
              </a:rPr>
              <a:t>Jal Jeevan Mission</a:t>
            </a:r>
          </a:p>
        </p:txBody>
      </p:sp>
      <p:sp>
        <p:nvSpPr>
          <p:cNvPr id="60" name="TextBox 59">
            <a:extLst>
              <a:ext uri="{FF2B5EF4-FFF2-40B4-BE49-F238E27FC236}">
                <a16:creationId xmlns:a16="http://schemas.microsoft.com/office/drawing/2014/main" xmlns="" id="{344B5A4D-59CA-26AB-BFE9-90290C6ED7FD}"/>
              </a:ext>
            </a:extLst>
          </p:cNvPr>
          <p:cNvSpPr txBox="1"/>
          <p:nvPr/>
        </p:nvSpPr>
        <p:spPr>
          <a:xfrm>
            <a:off x="2533650" y="1124575"/>
            <a:ext cx="7772400" cy="384721"/>
          </a:xfrm>
          <a:prstGeom prst="rect">
            <a:avLst/>
          </a:prstGeom>
          <a:noFill/>
        </p:spPr>
        <p:txBody>
          <a:bodyPr wrap="square" rtlCol="0">
            <a:spAutoFit/>
          </a:bodyPr>
          <a:lstStyle/>
          <a:p>
            <a:r>
              <a:rPr lang="en-GB" sz="1900" b="1" i="0" u="sng">
                <a:solidFill>
                  <a:srgbClr val="274E95"/>
                </a:solidFill>
                <a:effectLst/>
                <a:latin typeface="Cambria" panose="02040503050406030204" pitchFamily="18" charset="0"/>
                <a:ea typeface="Cambria" panose="02040503050406030204" pitchFamily="18" charset="0"/>
              </a:rPr>
              <a:t>Strategic Focus and Opportunities driven by Jal Jeevan Mission</a:t>
            </a:r>
            <a:endParaRPr lang="en-IN" sz="1900" u="sng">
              <a:solidFill>
                <a:srgbClr val="274E95"/>
              </a:solidFill>
              <a:latin typeface="Cambria" panose="02040503050406030204" pitchFamily="18" charset="0"/>
              <a:ea typeface="Cambria" panose="02040503050406030204" pitchFamily="18" charset="0"/>
            </a:endParaRPr>
          </a:p>
        </p:txBody>
      </p:sp>
      <p:grpSp>
        <p:nvGrpSpPr>
          <p:cNvPr id="82" name="Group 81">
            <a:extLst>
              <a:ext uri="{FF2B5EF4-FFF2-40B4-BE49-F238E27FC236}">
                <a16:creationId xmlns:a16="http://schemas.microsoft.com/office/drawing/2014/main" xmlns="" id="{9924BAD0-6349-2F4A-BF22-D10A97EFCE3F}"/>
              </a:ext>
            </a:extLst>
          </p:cNvPr>
          <p:cNvGrpSpPr/>
          <p:nvPr/>
        </p:nvGrpSpPr>
        <p:grpSpPr>
          <a:xfrm>
            <a:off x="-510145" y="1699334"/>
            <a:ext cx="12269755" cy="4642264"/>
            <a:chOff x="-510145" y="1699334"/>
            <a:chExt cx="12269755" cy="4642264"/>
          </a:xfrm>
        </p:grpSpPr>
        <p:grpSp>
          <p:nvGrpSpPr>
            <p:cNvPr id="81" name="Group 80">
              <a:extLst>
                <a:ext uri="{FF2B5EF4-FFF2-40B4-BE49-F238E27FC236}">
                  <a16:creationId xmlns:a16="http://schemas.microsoft.com/office/drawing/2014/main" xmlns="" id="{B918F09A-F627-BCDB-BD50-A33EBC96B81D}"/>
                </a:ext>
              </a:extLst>
            </p:cNvPr>
            <p:cNvGrpSpPr/>
            <p:nvPr/>
          </p:nvGrpSpPr>
          <p:grpSpPr>
            <a:xfrm>
              <a:off x="-510145" y="1699334"/>
              <a:ext cx="12269755" cy="4642264"/>
              <a:chOff x="-510145" y="1837559"/>
              <a:chExt cx="12269755" cy="4642264"/>
            </a:xfrm>
          </p:grpSpPr>
          <p:grpSp>
            <p:nvGrpSpPr>
              <p:cNvPr id="76" name="Group 75">
                <a:extLst>
                  <a:ext uri="{FF2B5EF4-FFF2-40B4-BE49-F238E27FC236}">
                    <a16:creationId xmlns:a16="http://schemas.microsoft.com/office/drawing/2014/main" xmlns="" id="{D1D7EEDE-FEDB-A3F3-D7BF-9F981E148157}"/>
                  </a:ext>
                </a:extLst>
              </p:cNvPr>
              <p:cNvGrpSpPr/>
              <p:nvPr/>
            </p:nvGrpSpPr>
            <p:grpSpPr>
              <a:xfrm>
                <a:off x="-510145" y="1837559"/>
                <a:ext cx="12269755" cy="4642264"/>
                <a:chOff x="-648368" y="1593010"/>
                <a:chExt cx="12269755" cy="4642264"/>
              </a:xfrm>
            </p:grpSpPr>
            <p:grpSp>
              <p:nvGrpSpPr>
                <p:cNvPr id="75" name="Group 74">
                  <a:extLst>
                    <a:ext uri="{FF2B5EF4-FFF2-40B4-BE49-F238E27FC236}">
                      <a16:creationId xmlns:a16="http://schemas.microsoft.com/office/drawing/2014/main" xmlns="" id="{593BEC35-A727-62CF-1C7B-E1B4EDB9FDA7}"/>
                    </a:ext>
                  </a:extLst>
                </p:cNvPr>
                <p:cNvGrpSpPr/>
                <p:nvPr/>
              </p:nvGrpSpPr>
              <p:grpSpPr>
                <a:xfrm>
                  <a:off x="-648368" y="1593010"/>
                  <a:ext cx="12269754" cy="4642264"/>
                  <a:chOff x="-648368" y="1593010"/>
                  <a:chExt cx="12269754" cy="4642264"/>
                </a:xfrm>
              </p:grpSpPr>
              <p:sp>
                <p:nvSpPr>
                  <p:cNvPr id="51" name="TextBox 50">
                    <a:extLst>
                      <a:ext uri="{FF2B5EF4-FFF2-40B4-BE49-F238E27FC236}">
                        <a16:creationId xmlns:a16="http://schemas.microsoft.com/office/drawing/2014/main" xmlns="" id="{C94B9BB2-76A7-ABCC-FD11-55B1A76495DD}"/>
                      </a:ext>
                    </a:extLst>
                  </p:cNvPr>
                  <p:cNvSpPr txBox="1"/>
                  <p:nvPr/>
                </p:nvSpPr>
                <p:spPr>
                  <a:xfrm>
                    <a:off x="401133" y="3061666"/>
                    <a:ext cx="3381365" cy="979022"/>
                  </a:xfrm>
                  <a:prstGeom prst="rect">
                    <a:avLst/>
                  </a:prstGeom>
                  <a:noFill/>
                </p:spPr>
                <p:txBody>
                  <a:bodyPr wrap="square" lIns="0" tIns="0" rIns="0" bIns="0" rtlCol="0">
                    <a:noAutofit/>
                  </a:bodyPr>
                  <a:lstStyle/>
                  <a:p>
                    <a:pPr marL="171450" indent="-171450" algn="just">
                      <a:lnSpc>
                        <a:spcPts val="1500"/>
                      </a:lnSpc>
                      <a:buFont typeface="Courier New" panose="02070309020205020404" pitchFamily="49" charset="0"/>
                      <a:buChar char="o"/>
                    </a:pPr>
                    <a:r>
                      <a:rPr lang="en-GB" sz="1400">
                        <a:latin typeface="Cambria" panose="02040503050406030204" pitchFamily="18" charset="0"/>
                        <a:ea typeface="Cambria" panose="02040503050406030204" pitchFamily="18" charset="0"/>
                      </a:rPr>
                      <a:t>The Government of India has allocated </a:t>
                    </a:r>
                    <a:r>
                      <a:rPr lang="en-GB" sz="1400" b="1">
                        <a:latin typeface="Cambria" panose="02040503050406030204" pitchFamily="18" charset="0"/>
                        <a:ea typeface="Cambria" panose="02040503050406030204" pitchFamily="18" charset="0"/>
                      </a:rPr>
                      <a:t>₹70,163 crore</a:t>
                    </a:r>
                    <a:r>
                      <a:rPr lang="en-GB" sz="1400">
                        <a:latin typeface="Cambria" panose="02040503050406030204" pitchFamily="18" charset="0"/>
                        <a:ea typeface="Cambria" panose="02040503050406030204" pitchFamily="18" charset="0"/>
                      </a:rPr>
                      <a:t> in the Union Budget 2024-25 for the successful execution of JJM</a:t>
                    </a:r>
                    <a:r>
                      <a:rPr lang="en-GB" sz="1100">
                        <a:latin typeface="Cambria" panose="02040503050406030204" pitchFamily="18" charset="0"/>
                        <a:ea typeface="Cambria" panose="02040503050406030204" pitchFamily="18" charset="0"/>
                      </a:rPr>
                      <a:t>.</a:t>
                    </a:r>
                    <a:endParaRPr lang="en-US" sz="1100">
                      <a:solidFill>
                        <a:schemeClr val="tx1">
                          <a:lumMod val="75000"/>
                          <a:lumOff val="25000"/>
                        </a:schemeClr>
                      </a:solidFill>
                      <a:latin typeface="Cambria" panose="02040503050406030204" pitchFamily="18" charset="0"/>
                      <a:ea typeface="Cambria" panose="02040503050406030204" pitchFamily="18" charset="0"/>
                      <a:cs typeface="Calibri Light" panose="020F0302020204030204" pitchFamily="34" charset="0"/>
                    </a:endParaRPr>
                  </a:p>
                </p:txBody>
              </p:sp>
              <p:grpSp>
                <p:nvGrpSpPr>
                  <p:cNvPr id="61" name="Group 60">
                    <a:extLst>
                      <a:ext uri="{FF2B5EF4-FFF2-40B4-BE49-F238E27FC236}">
                        <a16:creationId xmlns:a16="http://schemas.microsoft.com/office/drawing/2014/main" xmlns="" id="{F963C757-F694-C9FB-57C8-96CFBC5B6451}"/>
                      </a:ext>
                    </a:extLst>
                  </p:cNvPr>
                  <p:cNvGrpSpPr/>
                  <p:nvPr/>
                </p:nvGrpSpPr>
                <p:grpSpPr>
                  <a:xfrm>
                    <a:off x="-648368" y="2347138"/>
                    <a:ext cx="12008187" cy="3888136"/>
                    <a:chOff x="-690899" y="1943101"/>
                    <a:chExt cx="12008187" cy="3888136"/>
                  </a:xfrm>
                </p:grpSpPr>
                <p:sp>
                  <p:nvSpPr>
                    <p:cNvPr id="14" name="Rectangle 56">
                      <a:extLst>
                        <a:ext uri="{FF2B5EF4-FFF2-40B4-BE49-F238E27FC236}">
                          <a16:creationId xmlns:a16="http://schemas.microsoft.com/office/drawing/2014/main" xmlns="" id="{0656EB2C-C4D4-2899-0455-9E75897E8FFA}"/>
                        </a:ext>
                      </a:extLst>
                    </p:cNvPr>
                    <p:cNvSpPr/>
                    <p:nvPr/>
                  </p:nvSpPr>
                  <p:spPr>
                    <a:xfrm>
                      <a:off x="4418680" y="2747201"/>
                      <a:ext cx="3274730" cy="738664"/>
                    </a:xfrm>
                    <a:prstGeom prst="rect">
                      <a:avLst/>
                    </a:prstGeom>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a:solidFill>
                            <a:schemeClr val="bg1"/>
                          </a:solidFill>
                          <a:latin typeface="Cambria" panose="02040503050406030204" pitchFamily="18" charset="0"/>
                          <a:ea typeface="Cambria" panose="02040503050406030204" pitchFamily="18" charset="0"/>
                          <a:cs typeface="Lato Light" panose="020F0502020204030203" pitchFamily="34" charset="0"/>
                        </a:rPr>
                        <a:t>Opportunity Driver : ~16,09,83,051 households are still reaming with water tap connections </a:t>
                      </a:r>
                    </a:p>
                  </p:txBody>
                </p:sp>
                <p:sp>
                  <p:nvSpPr>
                    <p:cNvPr id="8" name="Freeform 11">
                      <a:extLst>
                        <a:ext uri="{FF2B5EF4-FFF2-40B4-BE49-F238E27FC236}">
                          <a16:creationId xmlns:a16="http://schemas.microsoft.com/office/drawing/2014/main" xmlns="" id="{FF1F7AD3-4566-0963-5595-EBFAA8C81766}"/>
                        </a:ext>
                      </a:extLst>
                    </p:cNvPr>
                    <p:cNvSpPr>
                      <a:spLocks/>
                    </p:cNvSpPr>
                    <p:nvPr/>
                  </p:nvSpPr>
                  <p:spPr bwMode="auto">
                    <a:xfrm>
                      <a:off x="5551710" y="3703336"/>
                      <a:ext cx="2124297" cy="2127901"/>
                    </a:xfrm>
                    <a:custGeom>
                      <a:avLst/>
                      <a:gdLst>
                        <a:gd name="T0" fmla="*/ 747 w 747"/>
                        <a:gd name="T1" fmla="*/ 416 h 748"/>
                        <a:gd name="T2" fmla="*/ 747 w 747"/>
                        <a:gd name="T3" fmla="*/ 331 h 748"/>
                        <a:gd name="T4" fmla="*/ 656 w 747"/>
                        <a:gd name="T5" fmla="*/ 315 h 748"/>
                        <a:gd name="T6" fmla="*/ 615 w 747"/>
                        <a:gd name="T7" fmla="*/ 215 h 748"/>
                        <a:gd name="T8" fmla="*/ 668 w 747"/>
                        <a:gd name="T9" fmla="*/ 140 h 748"/>
                        <a:gd name="T10" fmla="*/ 608 w 747"/>
                        <a:gd name="T11" fmla="*/ 79 h 748"/>
                        <a:gd name="T12" fmla="*/ 532 w 747"/>
                        <a:gd name="T13" fmla="*/ 132 h 748"/>
                        <a:gd name="T14" fmla="*/ 432 w 747"/>
                        <a:gd name="T15" fmla="*/ 91 h 748"/>
                        <a:gd name="T16" fmla="*/ 416 w 747"/>
                        <a:gd name="T17" fmla="*/ 0 h 748"/>
                        <a:gd name="T18" fmla="*/ 331 w 747"/>
                        <a:gd name="T19" fmla="*/ 0 h 748"/>
                        <a:gd name="T20" fmla="*/ 315 w 747"/>
                        <a:gd name="T21" fmla="*/ 91 h 748"/>
                        <a:gd name="T22" fmla="*/ 215 w 747"/>
                        <a:gd name="T23" fmla="*/ 132 h 748"/>
                        <a:gd name="T24" fmla="*/ 139 w 747"/>
                        <a:gd name="T25" fmla="*/ 79 h 748"/>
                        <a:gd name="T26" fmla="*/ 79 w 747"/>
                        <a:gd name="T27" fmla="*/ 140 h 748"/>
                        <a:gd name="T28" fmla="*/ 132 w 747"/>
                        <a:gd name="T29" fmla="*/ 215 h 748"/>
                        <a:gd name="T30" fmla="*/ 91 w 747"/>
                        <a:gd name="T31" fmla="*/ 315 h 748"/>
                        <a:gd name="T32" fmla="*/ 0 w 747"/>
                        <a:gd name="T33" fmla="*/ 331 h 748"/>
                        <a:gd name="T34" fmla="*/ 0 w 747"/>
                        <a:gd name="T35" fmla="*/ 416 h 748"/>
                        <a:gd name="T36" fmla="*/ 91 w 747"/>
                        <a:gd name="T37" fmla="*/ 433 h 748"/>
                        <a:gd name="T38" fmla="*/ 132 w 747"/>
                        <a:gd name="T39" fmla="*/ 532 h 748"/>
                        <a:gd name="T40" fmla="*/ 79 w 747"/>
                        <a:gd name="T41" fmla="*/ 608 h 748"/>
                        <a:gd name="T42" fmla="*/ 139 w 747"/>
                        <a:gd name="T43" fmla="*/ 668 h 748"/>
                        <a:gd name="T44" fmla="*/ 215 w 747"/>
                        <a:gd name="T45" fmla="*/ 615 h 748"/>
                        <a:gd name="T46" fmla="*/ 315 w 747"/>
                        <a:gd name="T47" fmla="*/ 657 h 748"/>
                        <a:gd name="T48" fmla="*/ 331 w 747"/>
                        <a:gd name="T49" fmla="*/ 748 h 748"/>
                        <a:gd name="T50" fmla="*/ 416 w 747"/>
                        <a:gd name="T51" fmla="*/ 748 h 748"/>
                        <a:gd name="T52" fmla="*/ 432 w 747"/>
                        <a:gd name="T53" fmla="*/ 657 h 748"/>
                        <a:gd name="T54" fmla="*/ 532 w 747"/>
                        <a:gd name="T55" fmla="*/ 615 h 748"/>
                        <a:gd name="T56" fmla="*/ 608 w 747"/>
                        <a:gd name="T57" fmla="*/ 668 h 748"/>
                        <a:gd name="T58" fmla="*/ 668 w 747"/>
                        <a:gd name="T59" fmla="*/ 608 h 748"/>
                        <a:gd name="T60" fmla="*/ 615 w 747"/>
                        <a:gd name="T61" fmla="*/ 532 h 748"/>
                        <a:gd name="T62" fmla="*/ 656 w 747"/>
                        <a:gd name="T63" fmla="*/ 433 h 748"/>
                        <a:gd name="T64" fmla="*/ 747 w 747"/>
                        <a:gd name="T65" fmla="*/ 41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7" h="748">
                          <a:moveTo>
                            <a:pt x="747" y="416"/>
                          </a:moveTo>
                          <a:cubicBezTo>
                            <a:pt x="747" y="331"/>
                            <a:pt x="747" y="331"/>
                            <a:pt x="747" y="331"/>
                          </a:cubicBezTo>
                          <a:cubicBezTo>
                            <a:pt x="656" y="315"/>
                            <a:pt x="656" y="315"/>
                            <a:pt x="656" y="315"/>
                          </a:cubicBezTo>
                          <a:cubicBezTo>
                            <a:pt x="649" y="279"/>
                            <a:pt x="635" y="245"/>
                            <a:pt x="615" y="215"/>
                          </a:cubicBezTo>
                          <a:cubicBezTo>
                            <a:pt x="668" y="140"/>
                            <a:pt x="668" y="140"/>
                            <a:pt x="668" y="140"/>
                          </a:cubicBezTo>
                          <a:cubicBezTo>
                            <a:pt x="608" y="79"/>
                            <a:pt x="608" y="79"/>
                            <a:pt x="608" y="79"/>
                          </a:cubicBezTo>
                          <a:cubicBezTo>
                            <a:pt x="532" y="132"/>
                            <a:pt x="532" y="132"/>
                            <a:pt x="532" y="132"/>
                          </a:cubicBezTo>
                          <a:cubicBezTo>
                            <a:pt x="502" y="113"/>
                            <a:pt x="468" y="98"/>
                            <a:pt x="432" y="91"/>
                          </a:cubicBezTo>
                          <a:cubicBezTo>
                            <a:pt x="416" y="0"/>
                            <a:pt x="416" y="0"/>
                            <a:pt x="416" y="0"/>
                          </a:cubicBezTo>
                          <a:cubicBezTo>
                            <a:pt x="331" y="0"/>
                            <a:pt x="331" y="0"/>
                            <a:pt x="331" y="0"/>
                          </a:cubicBezTo>
                          <a:cubicBezTo>
                            <a:pt x="315" y="91"/>
                            <a:pt x="315" y="91"/>
                            <a:pt x="315" y="91"/>
                          </a:cubicBezTo>
                          <a:cubicBezTo>
                            <a:pt x="279" y="98"/>
                            <a:pt x="245" y="113"/>
                            <a:pt x="215" y="132"/>
                          </a:cubicBezTo>
                          <a:cubicBezTo>
                            <a:pt x="139" y="79"/>
                            <a:pt x="139" y="79"/>
                            <a:pt x="139" y="79"/>
                          </a:cubicBezTo>
                          <a:cubicBezTo>
                            <a:pt x="79" y="140"/>
                            <a:pt x="79" y="140"/>
                            <a:pt x="79" y="140"/>
                          </a:cubicBezTo>
                          <a:cubicBezTo>
                            <a:pt x="132" y="215"/>
                            <a:pt x="132" y="215"/>
                            <a:pt x="132" y="215"/>
                          </a:cubicBezTo>
                          <a:cubicBezTo>
                            <a:pt x="112" y="245"/>
                            <a:pt x="98" y="279"/>
                            <a:pt x="91" y="315"/>
                          </a:cubicBezTo>
                          <a:cubicBezTo>
                            <a:pt x="0" y="331"/>
                            <a:pt x="0" y="331"/>
                            <a:pt x="0" y="331"/>
                          </a:cubicBezTo>
                          <a:cubicBezTo>
                            <a:pt x="0" y="416"/>
                            <a:pt x="0" y="416"/>
                            <a:pt x="0" y="416"/>
                          </a:cubicBezTo>
                          <a:cubicBezTo>
                            <a:pt x="91" y="433"/>
                            <a:pt x="91" y="433"/>
                            <a:pt x="91" y="433"/>
                          </a:cubicBezTo>
                          <a:cubicBezTo>
                            <a:pt x="98" y="469"/>
                            <a:pt x="112" y="502"/>
                            <a:pt x="132" y="532"/>
                          </a:cubicBezTo>
                          <a:cubicBezTo>
                            <a:pt x="79" y="608"/>
                            <a:pt x="79" y="608"/>
                            <a:pt x="79" y="608"/>
                          </a:cubicBezTo>
                          <a:cubicBezTo>
                            <a:pt x="139" y="668"/>
                            <a:pt x="139" y="668"/>
                            <a:pt x="139" y="668"/>
                          </a:cubicBezTo>
                          <a:cubicBezTo>
                            <a:pt x="215" y="615"/>
                            <a:pt x="215" y="615"/>
                            <a:pt x="215" y="615"/>
                          </a:cubicBezTo>
                          <a:cubicBezTo>
                            <a:pt x="245" y="635"/>
                            <a:pt x="279" y="649"/>
                            <a:pt x="315" y="657"/>
                          </a:cubicBezTo>
                          <a:cubicBezTo>
                            <a:pt x="331" y="748"/>
                            <a:pt x="331" y="748"/>
                            <a:pt x="331" y="748"/>
                          </a:cubicBezTo>
                          <a:cubicBezTo>
                            <a:pt x="416" y="748"/>
                            <a:pt x="416" y="748"/>
                            <a:pt x="416" y="748"/>
                          </a:cubicBezTo>
                          <a:cubicBezTo>
                            <a:pt x="432" y="657"/>
                            <a:pt x="432" y="657"/>
                            <a:pt x="432" y="657"/>
                          </a:cubicBezTo>
                          <a:cubicBezTo>
                            <a:pt x="468" y="649"/>
                            <a:pt x="502" y="635"/>
                            <a:pt x="532" y="615"/>
                          </a:cubicBezTo>
                          <a:cubicBezTo>
                            <a:pt x="608" y="668"/>
                            <a:pt x="608" y="668"/>
                            <a:pt x="608" y="668"/>
                          </a:cubicBezTo>
                          <a:cubicBezTo>
                            <a:pt x="668" y="608"/>
                            <a:pt x="668" y="608"/>
                            <a:pt x="668" y="608"/>
                          </a:cubicBezTo>
                          <a:cubicBezTo>
                            <a:pt x="615" y="532"/>
                            <a:pt x="615" y="532"/>
                            <a:pt x="615" y="532"/>
                          </a:cubicBezTo>
                          <a:cubicBezTo>
                            <a:pt x="635" y="502"/>
                            <a:pt x="649" y="469"/>
                            <a:pt x="656" y="433"/>
                          </a:cubicBezTo>
                          <a:lnTo>
                            <a:pt x="747" y="416"/>
                          </a:lnTo>
                          <a:close/>
                        </a:path>
                      </a:pathLst>
                    </a:custGeom>
                    <a:gradFill>
                      <a:gsLst>
                        <a:gs pos="0">
                          <a:srgbClr val="024793"/>
                        </a:gs>
                        <a:gs pos="100000">
                          <a:srgbClr val="86AED4"/>
                        </a:gs>
                      </a:gsLst>
                      <a:lin ang="135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2">
                      <a:extLst>
                        <a:ext uri="{FF2B5EF4-FFF2-40B4-BE49-F238E27FC236}">
                          <a16:creationId xmlns:a16="http://schemas.microsoft.com/office/drawing/2014/main" xmlns="" id="{B26A2AA2-19F0-5C25-1549-CEF387B5E50B}"/>
                        </a:ext>
                      </a:extLst>
                    </p:cNvPr>
                    <p:cNvSpPr>
                      <a:spLocks/>
                    </p:cNvSpPr>
                    <p:nvPr/>
                  </p:nvSpPr>
                  <p:spPr bwMode="auto">
                    <a:xfrm>
                      <a:off x="4493166" y="3359699"/>
                      <a:ext cx="1296446" cy="1393769"/>
                    </a:xfrm>
                    <a:custGeom>
                      <a:avLst/>
                      <a:gdLst>
                        <a:gd name="T0" fmla="*/ 330 w 456"/>
                        <a:gd name="T1" fmla="*/ 367 h 490"/>
                        <a:gd name="T2" fmla="*/ 418 w 456"/>
                        <a:gd name="T3" fmla="*/ 404 h 490"/>
                        <a:gd name="T4" fmla="*/ 456 w 456"/>
                        <a:gd name="T5" fmla="*/ 343 h 490"/>
                        <a:gd name="T6" fmla="*/ 385 w 456"/>
                        <a:gd name="T7" fmla="*/ 283 h 490"/>
                        <a:gd name="T8" fmla="*/ 390 w 456"/>
                        <a:gd name="T9" fmla="*/ 241 h 490"/>
                        <a:gd name="T10" fmla="*/ 385 w 456"/>
                        <a:gd name="T11" fmla="*/ 203 h 490"/>
                        <a:gd name="T12" fmla="*/ 454 w 456"/>
                        <a:gd name="T13" fmla="*/ 142 h 490"/>
                        <a:gd name="T14" fmla="*/ 415 w 456"/>
                        <a:gd name="T15" fmla="*/ 82 h 490"/>
                        <a:gd name="T16" fmla="*/ 333 w 456"/>
                        <a:gd name="T17" fmla="*/ 118 h 490"/>
                        <a:gd name="T18" fmla="*/ 277 w 456"/>
                        <a:gd name="T19" fmla="*/ 87 h 490"/>
                        <a:gd name="T20" fmla="*/ 264 w 456"/>
                        <a:gd name="T21" fmla="*/ 0 h 490"/>
                        <a:gd name="T22" fmla="*/ 192 w 456"/>
                        <a:gd name="T23" fmla="*/ 0 h 490"/>
                        <a:gd name="T24" fmla="*/ 179 w 456"/>
                        <a:gd name="T25" fmla="*/ 87 h 490"/>
                        <a:gd name="T26" fmla="*/ 119 w 456"/>
                        <a:gd name="T27" fmla="*/ 121 h 490"/>
                        <a:gd name="T28" fmla="*/ 37 w 456"/>
                        <a:gd name="T29" fmla="*/ 86 h 490"/>
                        <a:gd name="T30" fmla="*/ 0 w 456"/>
                        <a:gd name="T31" fmla="*/ 147 h 490"/>
                        <a:gd name="T32" fmla="*/ 69 w 456"/>
                        <a:gd name="T33" fmla="*/ 206 h 490"/>
                        <a:gd name="T34" fmla="*/ 65 w 456"/>
                        <a:gd name="T35" fmla="*/ 241 h 490"/>
                        <a:gd name="T36" fmla="*/ 72 w 456"/>
                        <a:gd name="T37" fmla="*/ 286 h 490"/>
                        <a:gd name="T38" fmla="*/ 2 w 456"/>
                        <a:gd name="T39" fmla="*/ 348 h 490"/>
                        <a:gd name="T40" fmla="*/ 41 w 456"/>
                        <a:gd name="T41" fmla="*/ 408 h 490"/>
                        <a:gd name="T42" fmla="*/ 128 w 456"/>
                        <a:gd name="T43" fmla="*/ 369 h 490"/>
                        <a:gd name="T44" fmla="*/ 177 w 456"/>
                        <a:gd name="T45" fmla="*/ 396 h 490"/>
                        <a:gd name="T46" fmla="*/ 192 w 456"/>
                        <a:gd name="T47" fmla="*/ 490 h 490"/>
                        <a:gd name="T48" fmla="*/ 264 w 456"/>
                        <a:gd name="T49" fmla="*/ 490 h 490"/>
                        <a:gd name="T50" fmla="*/ 278 w 456"/>
                        <a:gd name="T51" fmla="*/ 396 h 490"/>
                        <a:gd name="T52" fmla="*/ 330 w 456"/>
                        <a:gd name="T53" fmla="*/ 3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6" h="490">
                          <a:moveTo>
                            <a:pt x="330" y="367"/>
                          </a:moveTo>
                          <a:cubicBezTo>
                            <a:pt x="418" y="404"/>
                            <a:pt x="418" y="404"/>
                            <a:pt x="418" y="404"/>
                          </a:cubicBezTo>
                          <a:cubicBezTo>
                            <a:pt x="456" y="343"/>
                            <a:pt x="456" y="343"/>
                            <a:pt x="456" y="343"/>
                          </a:cubicBezTo>
                          <a:cubicBezTo>
                            <a:pt x="385" y="283"/>
                            <a:pt x="385" y="283"/>
                            <a:pt x="385" y="283"/>
                          </a:cubicBezTo>
                          <a:cubicBezTo>
                            <a:pt x="388" y="270"/>
                            <a:pt x="390" y="256"/>
                            <a:pt x="390" y="241"/>
                          </a:cubicBezTo>
                          <a:cubicBezTo>
                            <a:pt x="390" y="228"/>
                            <a:pt x="388" y="215"/>
                            <a:pt x="385" y="203"/>
                          </a:cubicBezTo>
                          <a:cubicBezTo>
                            <a:pt x="454" y="142"/>
                            <a:pt x="454" y="142"/>
                            <a:pt x="454" y="142"/>
                          </a:cubicBezTo>
                          <a:cubicBezTo>
                            <a:pt x="415" y="82"/>
                            <a:pt x="415" y="82"/>
                            <a:pt x="415" y="82"/>
                          </a:cubicBezTo>
                          <a:cubicBezTo>
                            <a:pt x="333" y="118"/>
                            <a:pt x="333" y="118"/>
                            <a:pt x="333" y="118"/>
                          </a:cubicBezTo>
                          <a:cubicBezTo>
                            <a:pt x="317" y="104"/>
                            <a:pt x="298" y="94"/>
                            <a:pt x="277" y="87"/>
                          </a:cubicBezTo>
                          <a:cubicBezTo>
                            <a:pt x="264" y="0"/>
                            <a:pt x="264" y="0"/>
                            <a:pt x="264" y="0"/>
                          </a:cubicBezTo>
                          <a:cubicBezTo>
                            <a:pt x="192" y="0"/>
                            <a:pt x="192" y="0"/>
                            <a:pt x="192" y="0"/>
                          </a:cubicBezTo>
                          <a:cubicBezTo>
                            <a:pt x="179" y="87"/>
                            <a:pt x="179" y="87"/>
                            <a:pt x="179" y="87"/>
                          </a:cubicBezTo>
                          <a:cubicBezTo>
                            <a:pt x="156" y="94"/>
                            <a:pt x="136" y="106"/>
                            <a:pt x="119" y="121"/>
                          </a:cubicBezTo>
                          <a:cubicBezTo>
                            <a:pt x="37" y="86"/>
                            <a:pt x="37" y="86"/>
                            <a:pt x="37" y="86"/>
                          </a:cubicBezTo>
                          <a:cubicBezTo>
                            <a:pt x="0" y="147"/>
                            <a:pt x="0" y="147"/>
                            <a:pt x="0" y="147"/>
                          </a:cubicBezTo>
                          <a:cubicBezTo>
                            <a:pt x="69" y="206"/>
                            <a:pt x="69" y="206"/>
                            <a:pt x="69" y="206"/>
                          </a:cubicBezTo>
                          <a:cubicBezTo>
                            <a:pt x="67" y="217"/>
                            <a:pt x="65" y="229"/>
                            <a:pt x="65" y="241"/>
                          </a:cubicBezTo>
                          <a:cubicBezTo>
                            <a:pt x="65" y="257"/>
                            <a:pt x="68" y="272"/>
                            <a:pt x="72" y="286"/>
                          </a:cubicBezTo>
                          <a:cubicBezTo>
                            <a:pt x="2" y="348"/>
                            <a:pt x="2" y="348"/>
                            <a:pt x="2" y="348"/>
                          </a:cubicBezTo>
                          <a:cubicBezTo>
                            <a:pt x="41" y="408"/>
                            <a:pt x="41" y="408"/>
                            <a:pt x="41" y="408"/>
                          </a:cubicBezTo>
                          <a:cubicBezTo>
                            <a:pt x="128" y="369"/>
                            <a:pt x="128" y="369"/>
                            <a:pt x="128" y="369"/>
                          </a:cubicBezTo>
                          <a:cubicBezTo>
                            <a:pt x="142" y="381"/>
                            <a:pt x="159" y="390"/>
                            <a:pt x="177" y="396"/>
                          </a:cubicBezTo>
                          <a:cubicBezTo>
                            <a:pt x="192" y="490"/>
                            <a:pt x="192" y="490"/>
                            <a:pt x="192" y="490"/>
                          </a:cubicBezTo>
                          <a:cubicBezTo>
                            <a:pt x="264" y="490"/>
                            <a:pt x="264" y="490"/>
                            <a:pt x="264" y="490"/>
                          </a:cubicBezTo>
                          <a:cubicBezTo>
                            <a:pt x="278" y="396"/>
                            <a:pt x="278" y="396"/>
                            <a:pt x="278" y="396"/>
                          </a:cubicBezTo>
                          <a:cubicBezTo>
                            <a:pt x="297" y="389"/>
                            <a:pt x="315" y="380"/>
                            <a:pt x="330" y="367"/>
                          </a:cubicBezTo>
                          <a:close/>
                        </a:path>
                      </a:pathLst>
                    </a:custGeom>
                    <a:gradFill>
                      <a:gsLst>
                        <a:gs pos="0">
                          <a:srgbClr val="86AED4"/>
                        </a:gs>
                        <a:gs pos="100000">
                          <a:srgbClr val="4472C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 name="Freeform 13">
                      <a:extLst>
                        <a:ext uri="{FF2B5EF4-FFF2-40B4-BE49-F238E27FC236}">
                          <a16:creationId xmlns:a16="http://schemas.microsoft.com/office/drawing/2014/main" xmlns="" id="{D0C5ED1C-7222-4428-4DD7-B73E77519254}"/>
                        </a:ext>
                      </a:extLst>
                    </p:cNvPr>
                    <p:cNvSpPr>
                      <a:spLocks/>
                    </p:cNvSpPr>
                    <p:nvPr/>
                  </p:nvSpPr>
                  <p:spPr bwMode="auto">
                    <a:xfrm>
                      <a:off x="5109548" y="2207437"/>
                      <a:ext cx="1414195" cy="1360127"/>
                    </a:xfrm>
                    <a:custGeom>
                      <a:avLst/>
                      <a:gdLst>
                        <a:gd name="T0" fmla="*/ 99 w 497"/>
                        <a:gd name="T1" fmla="*/ 302 h 478"/>
                        <a:gd name="T2" fmla="*/ 123 w 497"/>
                        <a:gd name="T3" fmla="*/ 340 h 478"/>
                        <a:gd name="T4" fmla="*/ 84 w 497"/>
                        <a:gd name="T5" fmla="*/ 425 h 478"/>
                        <a:gd name="T6" fmla="*/ 144 w 497"/>
                        <a:gd name="T7" fmla="*/ 464 h 478"/>
                        <a:gd name="T8" fmla="*/ 207 w 497"/>
                        <a:gd name="T9" fmla="*/ 393 h 478"/>
                        <a:gd name="T10" fmla="*/ 264 w 497"/>
                        <a:gd name="T11" fmla="*/ 397 h 478"/>
                        <a:gd name="T12" fmla="*/ 315 w 497"/>
                        <a:gd name="T13" fmla="*/ 478 h 478"/>
                        <a:gd name="T14" fmla="*/ 381 w 497"/>
                        <a:gd name="T15" fmla="*/ 449 h 478"/>
                        <a:gd name="T16" fmla="*/ 356 w 497"/>
                        <a:gd name="T17" fmla="*/ 357 h 478"/>
                        <a:gd name="T18" fmla="*/ 392 w 497"/>
                        <a:gd name="T19" fmla="*/ 309 h 478"/>
                        <a:gd name="T20" fmla="*/ 487 w 497"/>
                        <a:gd name="T21" fmla="*/ 307 h 478"/>
                        <a:gd name="T22" fmla="*/ 497 w 497"/>
                        <a:gd name="T23" fmla="*/ 236 h 478"/>
                        <a:gd name="T24" fmla="*/ 407 w 497"/>
                        <a:gd name="T25" fmla="*/ 210 h 478"/>
                        <a:gd name="T26" fmla="*/ 395 w 497"/>
                        <a:gd name="T27" fmla="*/ 170 h 478"/>
                        <a:gd name="T28" fmla="*/ 375 w 497"/>
                        <a:gd name="T29" fmla="*/ 137 h 478"/>
                        <a:gd name="T30" fmla="*/ 413 w 497"/>
                        <a:gd name="T31" fmla="*/ 54 h 478"/>
                        <a:gd name="T32" fmla="*/ 353 w 497"/>
                        <a:gd name="T33" fmla="*/ 14 h 478"/>
                        <a:gd name="T34" fmla="*/ 294 w 497"/>
                        <a:gd name="T35" fmla="*/ 81 h 478"/>
                        <a:gd name="T36" fmla="*/ 229 w 497"/>
                        <a:gd name="T37" fmla="*/ 75 h 478"/>
                        <a:gd name="T38" fmla="*/ 182 w 497"/>
                        <a:gd name="T39" fmla="*/ 0 h 478"/>
                        <a:gd name="T40" fmla="*/ 116 w 497"/>
                        <a:gd name="T41" fmla="*/ 29 h 478"/>
                        <a:gd name="T42" fmla="*/ 139 w 497"/>
                        <a:gd name="T43" fmla="*/ 115 h 478"/>
                        <a:gd name="T44" fmla="*/ 99 w 497"/>
                        <a:gd name="T45" fmla="*/ 170 h 478"/>
                        <a:gd name="T46" fmla="*/ 10 w 497"/>
                        <a:gd name="T47" fmla="*/ 171 h 478"/>
                        <a:gd name="T48" fmla="*/ 0 w 497"/>
                        <a:gd name="T49" fmla="*/ 242 h 478"/>
                        <a:gd name="T50" fmla="*/ 88 w 497"/>
                        <a:gd name="T51" fmla="*/ 268 h 478"/>
                        <a:gd name="T52" fmla="*/ 99 w 497"/>
                        <a:gd name="T53" fmla="*/ 30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78">
                          <a:moveTo>
                            <a:pt x="99" y="302"/>
                          </a:moveTo>
                          <a:cubicBezTo>
                            <a:pt x="105" y="316"/>
                            <a:pt x="113" y="329"/>
                            <a:pt x="123" y="340"/>
                          </a:cubicBezTo>
                          <a:cubicBezTo>
                            <a:pt x="84" y="425"/>
                            <a:pt x="84" y="425"/>
                            <a:pt x="84" y="425"/>
                          </a:cubicBezTo>
                          <a:cubicBezTo>
                            <a:pt x="144" y="464"/>
                            <a:pt x="144" y="464"/>
                            <a:pt x="144" y="464"/>
                          </a:cubicBezTo>
                          <a:cubicBezTo>
                            <a:pt x="207" y="393"/>
                            <a:pt x="207" y="393"/>
                            <a:pt x="207" y="393"/>
                          </a:cubicBezTo>
                          <a:cubicBezTo>
                            <a:pt x="225" y="398"/>
                            <a:pt x="244" y="399"/>
                            <a:pt x="264" y="397"/>
                          </a:cubicBezTo>
                          <a:cubicBezTo>
                            <a:pt x="315" y="478"/>
                            <a:pt x="315" y="478"/>
                            <a:pt x="315" y="478"/>
                          </a:cubicBezTo>
                          <a:cubicBezTo>
                            <a:pt x="381" y="449"/>
                            <a:pt x="381" y="449"/>
                            <a:pt x="381" y="449"/>
                          </a:cubicBezTo>
                          <a:cubicBezTo>
                            <a:pt x="356" y="357"/>
                            <a:pt x="356" y="357"/>
                            <a:pt x="356" y="357"/>
                          </a:cubicBezTo>
                          <a:cubicBezTo>
                            <a:pt x="371" y="343"/>
                            <a:pt x="383" y="327"/>
                            <a:pt x="392" y="309"/>
                          </a:cubicBezTo>
                          <a:cubicBezTo>
                            <a:pt x="487" y="307"/>
                            <a:pt x="487" y="307"/>
                            <a:pt x="487" y="307"/>
                          </a:cubicBezTo>
                          <a:cubicBezTo>
                            <a:pt x="497" y="236"/>
                            <a:pt x="497" y="236"/>
                            <a:pt x="497" y="236"/>
                          </a:cubicBezTo>
                          <a:cubicBezTo>
                            <a:pt x="407" y="210"/>
                            <a:pt x="407" y="210"/>
                            <a:pt x="407" y="210"/>
                          </a:cubicBezTo>
                          <a:cubicBezTo>
                            <a:pt x="405" y="197"/>
                            <a:pt x="401" y="183"/>
                            <a:pt x="395" y="170"/>
                          </a:cubicBezTo>
                          <a:cubicBezTo>
                            <a:pt x="390" y="158"/>
                            <a:pt x="383" y="147"/>
                            <a:pt x="375" y="137"/>
                          </a:cubicBezTo>
                          <a:cubicBezTo>
                            <a:pt x="413" y="54"/>
                            <a:pt x="413" y="54"/>
                            <a:pt x="413" y="54"/>
                          </a:cubicBezTo>
                          <a:cubicBezTo>
                            <a:pt x="353" y="14"/>
                            <a:pt x="353" y="14"/>
                            <a:pt x="353" y="14"/>
                          </a:cubicBezTo>
                          <a:cubicBezTo>
                            <a:pt x="294" y="81"/>
                            <a:pt x="294" y="81"/>
                            <a:pt x="294" y="81"/>
                          </a:cubicBezTo>
                          <a:cubicBezTo>
                            <a:pt x="273" y="74"/>
                            <a:pt x="251" y="72"/>
                            <a:pt x="229" y="75"/>
                          </a:cubicBezTo>
                          <a:cubicBezTo>
                            <a:pt x="182" y="0"/>
                            <a:pt x="182" y="0"/>
                            <a:pt x="182" y="0"/>
                          </a:cubicBezTo>
                          <a:cubicBezTo>
                            <a:pt x="116" y="29"/>
                            <a:pt x="116" y="29"/>
                            <a:pt x="116" y="29"/>
                          </a:cubicBezTo>
                          <a:cubicBezTo>
                            <a:pt x="139" y="115"/>
                            <a:pt x="139" y="115"/>
                            <a:pt x="139" y="115"/>
                          </a:cubicBezTo>
                          <a:cubicBezTo>
                            <a:pt x="122" y="130"/>
                            <a:pt x="108" y="149"/>
                            <a:pt x="99" y="170"/>
                          </a:cubicBezTo>
                          <a:cubicBezTo>
                            <a:pt x="10" y="171"/>
                            <a:pt x="10" y="171"/>
                            <a:pt x="10" y="171"/>
                          </a:cubicBezTo>
                          <a:cubicBezTo>
                            <a:pt x="0" y="242"/>
                            <a:pt x="0" y="242"/>
                            <a:pt x="0" y="242"/>
                          </a:cubicBezTo>
                          <a:cubicBezTo>
                            <a:pt x="88" y="268"/>
                            <a:pt x="88" y="268"/>
                            <a:pt x="88" y="268"/>
                          </a:cubicBezTo>
                          <a:cubicBezTo>
                            <a:pt x="90" y="279"/>
                            <a:pt x="94" y="291"/>
                            <a:pt x="99" y="302"/>
                          </a:cubicBezTo>
                          <a:close/>
                        </a:path>
                      </a:pathLst>
                    </a:custGeom>
                    <a:gradFill>
                      <a:gsLst>
                        <a:gs pos="0">
                          <a:srgbClr val="4472C4"/>
                        </a:gs>
                        <a:gs pos="100000">
                          <a:srgbClr val="86AED4"/>
                        </a:gs>
                      </a:gsLst>
                      <a:lin ang="135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xmlns="" id="{202226DC-0E3A-7AA8-7F01-BE7021F32971}"/>
                        </a:ext>
                      </a:extLst>
                    </p:cNvPr>
                    <p:cNvSpPr>
                      <a:spLocks/>
                    </p:cNvSpPr>
                    <p:nvPr/>
                  </p:nvSpPr>
                  <p:spPr bwMode="auto">
                    <a:xfrm>
                      <a:off x="4208404" y="3154239"/>
                      <a:ext cx="632002" cy="688474"/>
                    </a:xfrm>
                    <a:custGeom>
                      <a:avLst/>
                      <a:gdLst>
                        <a:gd name="T0" fmla="*/ 24 w 222"/>
                        <a:gd name="T1" fmla="*/ 242 h 242"/>
                        <a:gd name="T2" fmla="*/ 0 w 222"/>
                        <a:gd name="T3" fmla="*/ 236 h 242"/>
                        <a:gd name="T4" fmla="*/ 214 w 222"/>
                        <a:gd name="T5" fmla="*/ 0 h 242"/>
                        <a:gd name="T6" fmla="*/ 222 w 222"/>
                        <a:gd name="T7" fmla="*/ 22 h 242"/>
                        <a:gd name="T8" fmla="*/ 24 w 222"/>
                        <a:gd name="T9" fmla="*/ 242 h 242"/>
                      </a:gdLst>
                      <a:ahLst/>
                      <a:cxnLst>
                        <a:cxn ang="0">
                          <a:pos x="T0" y="T1"/>
                        </a:cxn>
                        <a:cxn ang="0">
                          <a:pos x="T2" y="T3"/>
                        </a:cxn>
                        <a:cxn ang="0">
                          <a:pos x="T4" y="T5"/>
                        </a:cxn>
                        <a:cxn ang="0">
                          <a:pos x="T6" y="T7"/>
                        </a:cxn>
                        <a:cxn ang="0">
                          <a:pos x="T8" y="T9"/>
                        </a:cxn>
                      </a:cxnLst>
                      <a:rect l="0" t="0" r="r" b="b"/>
                      <a:pathLst>
                        <a:path w="222" h="242">
                          <a:moveTo>
                            <a:pt x="24" y="242"/>
                          </a:moveTo>
                          <a:cubicBezTo>
                            <a:pt x="0" y="236"/>
                            <a:pt x="0" y="236"/>
                            <a:pt x="0" y="236"/>
                          </a:cubicBezTo>
                          <a:cubicBezTo>
                            <a:pt x="27" y="126"/>
                            <a:pt x="107" y="38"/>
                            <a:pt x="214" y="0"/>
                          </a:cubicBezTo>
                          <a:cubicBezTo>
                            <a:pt x="222" y="22"/>
                            <a:pt x="222" y="22"/>
                            <a:pt x="222" y="22"/>
                          </a:cubicBezTo>
                          <a:cubicBezTo>
                            <a:pt x="123" y="58"/>
                            <a:pt x="49" y="140"/>
                            <a:pt x="24" y="24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xmlns="" id="{49D96CB1-8EF5-6B83-8449-DAE0CC01EEDF}"/>
                        </a:ext>
                      </a:extLst>
                    </p:cNvPr>
                    <p:cNvSpPr>
                      <a:spLocks/>
                    </p:cNvSpPr>
                    <p:nvPr/>
                  </p:nvSpPr>
                  <p:spPr bwMode="auto">
                    <a:xfrm>
                      <a:off x="4171157" y="3797055"/>
                      <a:ext cx="153795" cy="148989"/>
                    </a:xfrm>
                    <a:custGeom>
                      <a:avLst/>
                      <a:gdLst>
                        <a:gd name="T0" fmla="*/ 128 w 128"/>
                        <a:gd name="T1" fmla="*/ 24 h 124"/>
                        <a:gd name="T2" fmla="*/ 43 w 128"/>
                        <a:gd name="T3" fmla="*/ 124 h 124"/>
                        <a:gd name="T4" fmla="*/ 0 w 128"/>
                        <a:gd name="T5" fmla="*/ 0 h 124"/>
                        <a:gd name="T6" fmla="*/ 128 w 128"/>
                        <a:gd name="T7" fmla="*/ 24 h 124"/>
                      </a:gdLst>
                      <a:ahLst/>
                      <a:cxnLst>
                        <a:cxn ang="0">
                          <a:pos x="T0" y="T1"/>
                        </a:cxn>
                        <a:cxn ang="0">
                          <a:pos x="T2" y="T3"/>
                        </a:cxn>
                        <a:cxn ang="0">
                          <a:pos x="T4" y="T5"/>
                        </a:cxn>
                        <a:cxn ang="0">
                          <a:pos x="T6" y="T7"/>
                        </a:cxn>
                      </a:cxnLst>
                      <a:rect l="0" t="0" r="r" b="b"/>
                      <a:pathLst>
                        <a:path w="128" h="124">
                          <a:moveTo>
                            <a:pt x="128" y="24"/>
                          </a:moveTo>
                          <a:lnTo>
                            <a:pt x="43" y="124"/>
                          </a:lnTo>
                          <a:lnTo>
                            <a:pt x="0" y="0"/>
                          </a:lnTo>
                          <a:lnTo>
                            <a:pt x="128" y="2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78BDD756-E7B2-D301-5171-7CC002F47162}"/>
                        </a:ext>
                      </a:extLst>
                    </p:cNvPr>
                    <p:cNvGrpSpPr/>
                    <p:nvPr/>
                  </p:nvGrpSpPr>
                  <p:grpSpPr>
                    <a:xfrm rot="3709215">
                      <a:off x="7221743" y="4614653"/>
                      <a:ext cx="1078970" cy="1075365"/>
                      <a:chOff x="6941874" y="3238539"/>
                      <a:chExt cx="1078970" cy="1075365"/>
                    </a:xfrm>
                  </p:grpSpPr>
                  <p:sp>
                    <p:nvSpPr>
                      <p:cNvPr id="17" name="Freeform 16">
                        <a:extLst>
                          <a:ext uri="{FF2B5EF4-FFF2-40B4-BE49-F238E27FC236}">
                            <a16:creationId xmlns:a16="http://schemas.microsoft.com/office/drawing/2014/main" xmlns="" id="{FA96E24A-82EF-8E0B-000A-03E83BCFCB4B}"/>
                          </a:ext>
                        </a:extLst>
                      </p:cNvPr>
                      <p:cNvSpPr>
                        <a:spLocks/>
                      </p:cNvSpPr>
                      <p:nvPr/>
                    </p:nvSpPr>
                    <p:spPr bwMode="auto">
                      <a:xfrm>
                        <a:off x="6941874" y="3238539"/>
                        <a:ext cx="1041722" cy="978042"/>
                      </a:xfrm>
                      <a:custGeom>
                        <a:avLst/>
                        <a:gdLst>
                          <a:gd name="T0" fmla="*/ 343 w 366"/>
                          <a:gd name="T1" fmla="*/ 344 h 344"/>
                          <a:gd name="T2" fmla="*/ 0 w 366"/>
                          <a:gd name="T3" fmla="*/ 24 h 344"/>
                          <a:gd name="T4" fmla="*/ 6 w 366"/>
                          <a:gd name="T5" fmla="*/ 0 h 344"/>
                          <a:gd name="T6" fmla="*/ 366 w 366"/>
                          <a:gd name="T7" fmla="*/ 336 h 344"/>
                          <a:gd name="T8" fmla="*/ 343 w 366"/>
                          <a:gd name="T9" fmla="*/ 344 h 344"/>
                        </a:gdLst>
                        <a:ahLst/>
                        <a:cxnLst>
                          <a:cxn ang="0">
                            <a:pos x="T0" y="T1"/>
                          </a:cxn>
                          <a:cxn ang="0">
                            <a:pos x="T2" y="T3"/>
                          </a:cxn>
                          <a:cxn ang="0">
                            <a:pos x="T4" y="T5"/>
                          </a:cxn>
                          <a:cxn ang="0">
                            <a:pos x="T6" y="T7"/>
                          </a:cxn>
                          <a:cxn ang="0">
                            <a:pos x="T8" y="T9"/>
                          </a:cxn>
                        </a:cxnLst>
                        <a:rect l="0" t="0" r="r" b="b"/>
                        <a:pathLst>
                          <a:path w="366" h="344">
                            <a:moveTo>
                              <a:pt x="343" y="344"/>
                            </a:moveTo>
                            <a:cubicBezTo>
                              <a:pt x="293" y="185"/>
                              <a:pt x="162" y="63"/>
                              <a:pt x="0" y="24"/>
                            </a:cubicBezTo>
                            <a:cubicBezTo>
                              <a:pt x="6" y="0"/>
                              <a:pt x="6" y="0"/>
                              <a:pt x="6" y="0"/>
                            </a:cubicBezTo>
                            <a:cubicBezTo>
                              <a:pt x="176" y="41"/>
                              <a:pt x="314" y="170"/>
                              <a:pt x="366" y="336"/>
                            </a:cubicBezTo>
                            <a:lnTo>
                              <a:pt x="343" y="34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xmlns="" id="{DB5B8B95-A3C6-560C-9FE9-BBD40036B85B}"/>
                          </a:ext>
                        </a:extLst>
                      </p:cNvPr>
                      <p:cNvSpPr>
                        <a:spLocks/>
                      </p:cNvSpPr>
                      <p:nvPr/>
                    </p:nvSpPr>
                    <p:spPr bwMode="auto">
                      <a:xfrm>
                        <a:off x="7869452" y="4162512"/>
                        <a:ext cx="151392" cy="151392"/>
                      </a:xfrm>
                      <a:custGeom>
                        <a:avLst/>
                        <a:gdLst>
                          <a:gd name="T0" fmla="*/ 126 w 126"/>
                          <a:gd name="T1" fmla="*/ 0 h 126"/>
                          <a:gd name="T2" fmla="*/ 93 w 126"/>
                          <a:gd name="T3" fmla="*/ 126 h 126"/>
                          <a:gd name="T4" fmla="*/ 0 w 126"/>
                          <a:gd name="T5" fmla="*/ 36 h 126"/>
                          <a:gd name="T6" fmla="*/ 126 w 126"/>
                          <a:gd name="T7" fmla="*/ 0 h 126"/>
                        </a:gdLst>
                        <a:ahLst/>
                        <a:cxnLst>
                          <a:cxn ang="0">
                            <a:pos x="T0" y="T1"/>
                          </a:cxn>
                          <a:cxn ang="0">
                            <a:pos x="T2" y="T3"/>
                          </a:cxn>
                          <a:cxn ang="0">
                            <a:pos x="T4" y="T5"/>
                          </a:cxn>
                          <a:cxn ang="0">
                            <a:pos x="T6" y="T7"/>
                          </a:cxn>
                        </a:cxnLst>
                        <a:rect l="0" t="0" r="r" b="b"/>
                        <a:pathLst>
                          <a:path w="126" h="126">
                            <a:moveTo>
                              <a:pt x="126" y="0"/>
                            </a:moveTo>
                            <a:lnTo>
                              <a:pt x="93" y="126"/>
                            </a:lnTo>
                            <a:lnTo>
                              <a:pt x="0" y="36"/>
                            </a:lnTo>
                            <a:lnTo>
                              <a:pt x="126"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Freeform 18">
                      <a:extLst>
                        <a:ext uri="{FF2B5EF4-FFF2-40B4-BE49-F238E27FC236}">
                          <a16:creationId xmlns:a16="http://schemas.microsoft.com/office/drawing/2014/main" xmlns="" id="{A32E61BB-DDD4-A750-7069-FDE0EEB6B21E}"/>
                        </a:ext>
                      </a:extLst>
                    </p:cNvPr>
                    <p:cNvSpPr>
                      <a:spLocks/>
                    </p:cNvSpPr>
                    <p:nvPr/>
                  </p:nvSpPr>
                  <p:spPr bwMode="auto">
                    <a:xfrm>
                      <a:off x="4845213" y="1974341"/>
                      <a:ext cx="544291" cy="756961"/>
                    </a:xfrm>
                    <a:custGeom>
                      <a:avLst/>
                      <a:gdLst>
                        <a:gd name="T0" fmla="*/ 24 w 191"/>
                        <a:gd name="T1" fmla="*/ 266 h 266"/>
                        <a:gd name="T2" fmla="*/ 0 w 191"/>
                        <a:gd name="T3" fmla="*/ 263 h 266"/>
                        <a:gd name="T4" fmla="*/ 180 w 191"/>
                        <a:gd name="T5" fmla="*/ 0 h 266"/>
                        <a:gd name="T6" fmla="*/ 191 w 191"/>
                        <a:gd name="T7" fmla="*/ 21 h 266"/>
                        <a:gd name="T8" fmla="*/ 24 w 191"/>
                        <a:gd name="T9" fmla="*/ 266 h 266"/>
                      </a:gdLst>
                      <a:ahLst/>
                      <a:cxnLst>
                        <a:cxn ang="0">
                          <a:pos x="T0" y="T1"/>
                        </a:cxn>
                        <a:cxn ang="0">
                          <a:pos x="T2" y="T3"/>
                        </a:cxn>
                        <a:cxn ang="0">
                          <a:pos x="T4" y="T5"/>
                        </a:cxn>
                        <a:cxn ang="0">
                          <a:pos x="T6" y="T7"/>
                        </a:cxn>
                        <a:cxn ang="0">
                          <a:pos x="T8" y="T9"/>
                        </a:cxn>
                      </a:cxnLst>
                      <a:rect l="0" t="0" r="r" b="b"/>
                      <a:pathLst>
                        <a:path w="191" h="266">
                          <a:moveTo>
                            <a:pt x="24" y="266"/>
                          </a:moveTo>
                          <a:cubicBezTo>
                            <a:pt x="0" y="263"/>
                            <a:pt x="0" y="263"/>
                            <a:pt x="0" y="263"/>
                          </a:cubicBezTo>
                          <a:cubicBezTo>
                            <a:pt x="12" y="151"/>
                            <a:pt x="79" y="52"/>
                            <a:pt x="180" y="0"/>
                          </a:cubicBezTo>
                          <a:cubicBezTo>
                            <a:pt x="191" y="21"/>
                            <a:pt x="191" y="21"/>
                            <a:pt x="191" y="21"/>
                          </a:cubicBezTo>
                          <a:cubicBezTo>
                            <a:pt x="98" y="70"/>
                            <a:pt x="35" y="161"/>
                            <a:pt x="24" y="266"/>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xmlns="" id="{7F9751A1-CD94-3803-418C-2FE648FA4C6F}"/>
                        </a:ext>
                      </a:extLst>
                    </p:cNvPr>
                    <p:cNvSpPr>
                      <a:spLocks/>
                    </p:cNvSpPr>
                    <p:nvPr/>
                  </p:nvSpPr>
                  <p:spPr bwMode="auto">
                    <a:xfrm>
                      <a:off x="5321017" y="1943101"/>
                      <a:ext cx="156198" cy="141780"/>
                    </a:xfrm>
                    <a:custGeom>
                      <a:avLst/>
                      <a:gdLst>
                        <a:gd name="T0" fmla="*/ 0 w 130"/>
                        <a:gd name="T1" fmla="*/ 0 h 118"/>
                        <a:gd name="T2" fmla="*/ 130 w 130"/>
                        <a:gd name="T3" fmla="*/ 14 h 118"/>
                        <a:gd name="T4" fmla="*/ 54 w 130"/>
                        <a:gd name="T5" fmla="*/ 118 h 118"/>
                        <a:gd name="T6" fmla="*/ 0 w 130"/>
                        <a:gd name="T7" fmla="*/ 0 h 118"/>
                      </a:gdLst>
                      <a:ahLst/>
                      <a:cxnLst>
                        <a:cxn ang="0">
                          <a:pos x="T0" y="T1"/>
                        </a:cxn>
                        <a:cxn ang="0">
                          <a:pos x="T2" y="T3"/>
                        </a:cxn>
                        <a:cxn ang="0">
                          <a:pos x="T4" y="T5"/>
                        </a:cxn>
                        <a:cxn ang="0">
                          <a:pos x="T6" y="T7"/>
                        </a:cxn>
                      </a:cxnLst>
                      <a:rect l="0" t="0" r="r" b="b"/>
                      <a:pathLst>
                        <a:path w="130" h="118">
                          <a:moveTo>
                            <a:pt x="0" y="0"/>
                          </a:moveTo>
                          <a:lnTo>
                            <a:pt x="130" y="14"/>
                          </a:lnTo>
                          <a:lnTo>
                            <a:pt x="54" y="118"/>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a:extLst>
                        <a:ext uri="{FF2B5EF4-FFF2-40B4-BE49-F238E27FC236}">
                          <a16:creationId xmlns:a16="http://schemas.microsoft.com/office/drawing/2014/main" xmlns="" id="{BF28BC17-C5F4-E83D-A0E8-2E7EDF559CD6}"/>
                        </a:ext>
                      </a:extLst>
                    </p:cNvPr>
                    <p:cNvGrpSpPr/>
                    <p:nvPr/>
                  </p:nvGrpSpPr>
                  <p:grpSpPr>
                    <a:xfrm>
                      <a:off x="6330918" y="4483100"/>
                      <a:ext cx="565882" cy="568372"/>
                      <a:chOff x="8445501" y="1787525"/>
                      <a:chExt cx="360363" cy="361950"/>
                    </a:xfrm>
                    <a:solidFill>
                      <a:schemeClr val="bg1"/>
                    </a:solidFill>
                  </p:grpSpPr>
                  <p:sp>
                    <p:nvSpPr>
                      <p:cNvPr id="36" name="Freeform 311">
                        <a:extLst>
                          <a:ext uri="{FF2B5EF4-FFF2-40B4-BE49-F238E27FC236}">
                            <a16:creationId xmlns:a16="http://schemas.microsoft.com/office/drawing/2014/main" xmlns="" id="{DBC47F07-3104-B562-A4E1-992DEBBF30C2}"/>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12">
                        <a:extLst>
                          <a:ext uri="{FF2B5EF4-FFF2-40B4-BE49-F238E27FC236}">
                            <a16:creationId xmlns:a16="http://schemas.microsoft.com/office/drawing/2014/main" xmlns="" id="{28A87AD4-C335-F7AA-4148-04E18A31A657}"/>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13">
                        <a:extLst>
                          <a:ext uri="{FF2B5EF4-FFF2-40B4-BE49-F238E27FC236}">
                            <a16:creationId xmlns:a16="http://schemas.microsoft.com/office/drawing/2014/main" xmlns="" id="{545B5C67-96A3-8033-3D35-5C8A7A65B556}"/>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14">
                        <a:extLst>
                          <a:ext uri="{FF2B5EF4-FFF2-40B4-BE49-F238E27FC236}">
                            <a16:creationId xmlns:a16="http://schemas.microsoft.com/office/drawing/2014/main" xmlns="" id="{1C433060-8BEE-ED39-D221-DD9EB7C72276}"/>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15">
                        <a:extLst>
                          <a:ext uri="{FF2B5EF4-FFF2-40B4-BE49-F238E27FC236}">
                            <a16:creationId xmlns:a16="http://schemas.microsoft.com/office/drawing/2014/main" xmlns="" id="{2EE2D03E-8F70-5528-7956-992DAA1C4893}"/>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16">
                        <a:extLst>
                          <a:ext uri="{FF2B5EF4-FFF2-40B4-BE49-F238E27FC236}">
                            <a16:creationId xmlns:a16="http://schemas.microsoft.com/office/drawing/2014/main" xmlns="" id="{C4FE68BE-E80D-78CF-DFCC-4E0A8262D563}"/>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17">
                        <a:extLst>
                          <a:ext uri="{FF2B5EF4-FFF2-40B4-BE49-F238E27FC236}">
                            <a16:creationId xmlns:a16="http://schemas.microsoft.com/office/drawing/2014/main" xmlns="" id="{4B39DEB8-CE23-2342-DB75-502BBDA6C125}"/>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18">
                        <a:extLst>
                          <a:ext uri="{FF2B5EF4-FFF2-40B4-BE49-F238E27FC236}">
                            <a16:creationId xmlns:a16="http://schemas.microsoft.com/office/drawing/2014/main" xmlns="" id="{AA7E08DE-01B3-1817-F28E-8BEB173D082A}"/>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19">
                        <a:extLst>
                          <a:ext uri="{FF2B5EF4-FFF2-40B4-BE49-F238E27FC236}">
                            <a16:creationId xmlns:a16="http://schemas.microsoft.com/office/drawing/2014/main" xmlns="" id="{83C43992-6F01-000C-4DEC-8BBDF199856C}"/>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20">
                        <a:extLst>
                          <a:ext uri="{FF2B5EF4-FFF2-40B4-BE49-F238E27FC236}">
                            <a16:creationId xmlns:a16="http://schemas.microsoft.com/office/drawing/2014/main" xmlns="" id="{7E0EBDD2-35CB-3B00-B645-1BADE63B4261}"/>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46" name="Straight Connector 45">
                      <a:extLst>
                        <a:ext uri="{FF2B5EF4-FFF2-40B4-BE49-F238E27FC236}">
                          <a16:creationId xmlns:a16="http://schemas.microsoft.com/office/drawing/2014/main" xmlns="" id="{1A9281FE-B327-C71B-A039-D557E74BBB12}"/>
                        </a:ext>
                      </a:extLst>
                    </p:cNvPr>
                    <p:cNvCxnSpPr/>
                    <p:nvPr/>
                  </p:nvCxnSpPr>
                  <p:spPr>
                    <a:xfrm flipH="1">
                      <a:off x="4474504" y="4584096"/>
                      <a:ext cx="347240" cy="347240"/>
                    </a:xfrm>
                    <a:prstGeom prst="line">
                      <a:avLst/>
                    </a:prstGeom>
                    <a:ln w="9525">
                      <a:solidFill>
                        <a:srgbClr val="274E9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B3C3E135-AB53-FB1C-E76D-C7BD7BC348F6}"/>
                        </a:ext>
                      </a:extLst>
                    </p:cNvPr>
                    <p:cNvCxnSpPr/>
                    <p:nvPr/>
                  </p:nvCxnSpPr>
                  <p:spPr>
                    <a:xfrm flipH="1">
                      <a:off x="3933198" y="4931336"/>
                      <a:ext cx="541306" cy="0"/>
                    </a:xfrm>
                    <a:prstGeom prst="line">
                      <a:avLst/>
                    </a:prstGeom>
                    <a:ln w="9525">
                      <a:solidFill>
                        <a:srgbClr val="274E95"/>
                      </a:solidFill>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B3559004-E2A6-D288-7025-EFEE7B42C7BC}"/>
                        </a:ext>
                      </a:extLst>
                    </p:cNvPr>
                    <p:cNvCxnSpPr/>
                    <p:nvPr/>
                  </p:nvCxnSpPr>
                  <p:spPr>
                    <a:xfrm>
                      <a:off x="7594285" y="4246713"/>
                      <a:ext cx="609927" cy="0"/>
                    </a:xfrm>
                    <a:prstGeom prst="line">
                      <a:avLst/>
                    </a:prstGeom>
                    <a:ln w="9525">
                      <a:solidFill>
                        <a:srgbClr val="274E95"/>
                      </a:solidFill>
                      <a:tailEnd type="oval"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FF29F47A-44B3-1E06-2AEF-6F5E9B682B0E}"/>
                        </a:ext>
                      </a:extLst>
                    </p:cNvPr>
                    <p:cNvCxnSpPr/>
                    <p:nvPr/>
                  </p:nvCxnSpPr>
                  <p:spPr>
                    <a:xfrm flipH="1">
                      <a:off x="3933198" y="2887500"/>
                      <a:ext cx="1002610" cy="0"/>
                    </a:xfrm>
                    <a:prstGeom prst="line">
                      <a:avLst/>
                    </a:prstGeom>
                    <a:ln w="9525">
                      <a:solidFill>
                        <a:srgbClr val="274E95"/>
                      </a:solidFill>
                      <a:tailEnd type="oval"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EE0828F6-30C5-56E4-87A7-62E5358364CB}"/>
                        </a:ext>
                      </a:extLst>
                    </p:cNvPr>
                    <p:cNvSpPr txBox="1"/>
                    <p:nvPr/>
                  </p:nvSpPr>
                  <p:spPr>
                    <a:xfrm>
                      <a:off x="-690899" y="2207170"/>
                      <a:ext cx="4476520" cy="246221"/>
                    </a:xfrm>
                    <a:prstGeom prst="rect">
                      <a:avLst/>
                    </a:prstGeom>
                    <a:noFill/>
                  </p:spPr>
                  <p:txBody>
                    <a:bodyPr wrap="square" lIns="0" tIns="0" rIns="0" bIns="0" rtlCol="0">
                      <a:spAutoFit/>
                    </a:bodyPr>
                    <a:lstStyle/>
                    <a:p>
                      <a:pPr algn="r"/>
                      <a:r>
                        <a:rPr lang="en-IN" sz="1600" b="1">
                          <a:latin typeface="Cambria" panose="02040503050406030204" pitchFamily="18" charset="0"/>
                          <a:ea typeface="Cambria" panose="02040503050406030204" pitchFamily="18" charset="0"/>
                        </a:rPr>
                        <a:t>Government Focus &amp; Budget Allocation</a:t>
                      </a:r>
                      <a:endParaRPr lang="en-US" sz="1600" b="1">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xmlns="" id="{C49F5F05-A74F-D89B-3A3B-AB9898F42FA2}"/>
                        </a:ext>
                      </a:extLst>
                    </p:cNvPr>
                    <p:cNvSpPr txBox="1"/>
                    <p:nvPr/>
                  </p:nvSpPr>
                  <p:spPr>
                    <a:xfrm>
                      <a:off x="7064280" y="2119481"/>
                      <a:ext cx="4253008" cy="192360"/>
                    </a:xfrm>
                    <a:prstGeom prst="rect">
                      <a:avLst/>
                    </a:prstGeom>
                    <a:noFill/>
                  </p:spPr>
                  <p:txBody>
                    <a:bodyPr wrap="square" lIns="0" tIns="0" rIns="0" bIns="0" rtlCol="0">
                      <a:spAutoFit/>
                    </a:bodyPr>
                    <a:lstStyle>
                      <a:defPPr>
                        <a:defRPr lang="en-US"/>
                      </a:defPPr>
                      <a:lvl1pPr algn="ctr">
                        <a:lnSpc>
                          <a:spcPts val="1500"/>
                        </a:lnSpc>
                        <a:defRPr sz="1100">
                          <a:solidFill>
                            <a:schemeClr val="tx1">
                              <a:lumMod val="75000"/>
                              <a:lumOff val="25000"/>
                            </a:schemeClr>
                          </a:solidFill>
                          <a:latin typeface="Calibri Light" panose="020F0302020204030204" pitchFamily="34" charset="0"/>
                          <a:cs typeface="Calibri Light" panose="020F0302020204030204" pitchFamily="34" charset="0"/>
                        </a:defRPr>
                      </a:lvl1pPr>
                    </a:lstStyle>
                    <a:p>
                      <a:pPr algn="l"/>
                      <a:r>
                        <a:rPr lang="en-IN" sz="1600" b="1">
                          <a:solidFill>
                            <a:schemeClr val="tx1"/>
                          </a:solidFill>
                          <a:latin typeface="Cambria" panose="02040503050406030204" pitchFamily="18" charset="0"/>
                          <a:ea typeface="Cambria" panose="02040503050406030204" pitchFamily="18" charset="0"/>
                        </a:rPr>
                        <a:t> Expertise &amp; Opportunity</a:t>
                      </a:r>
                      <a:endParaRPr lang="en-US" sz="1600" b="1">
                        <a:solidFill>
                          <a:schemeClr val="tx1"/>
                        </a:solidFill>
                        <a:latin typeface="Cambria" panose="02040503050406030204" pitchFamily="18" charset="0"/>
                        <a:ea typeface="Cambria" panose="02040503050406030204" pitchFamily="18" charset="0"/>
                      </a:endParaRPr>
                    </a:p>
                  </p:txBody>
                </p:sp>
              </p:grpSp>
              <p:sp>
                <p:nvSpPr>
                  <p:cNvPr id="63" name="Rounded Rectangle 67">
                    <a:extLst>
                      <a:ext uri="{FF2B5EF4-FFF2-40B4-BE49-F238E27FC236}">
                        <a16:creationId xmlns:a16="http://schemas.microsoft.com/office/drawing/2014/main" xmlns="" id="{5B275C04-E11C-F2A1-FBE9-588B533F72EB}"/>
                      </a:ext>
                    </a:extLst>
                  </p:cNvPr>
                  <p:cNvSpPr/>
                  <p:nvPr/>
                </p:nvSpPr>
                <p:spPr>
                  <a:xfrm>
                    <a:off x="1450350" y="1593010"/>
                    <a:ext cx="1890154" cy="378780"/>
                  </a:xfrm>
                  <a:prstGeom prst="roundRect">
                    <a:avLst>
                      <a:gd name="adj" fmla="val 50000"/>
                    </a:avLst>
                  </a:prstGeom>
                  <a:gradFill flip="none" rotWithShape="1">
                    <a:gsLst>
                      <a:gs pos="79800">
                        <a:srgbClr val="86AED4"/>
                      </a:gs>
                      <a:gs pos="0">
                        <a:srgbClr val="274E95"/>
                      </a:gs>
                      <a:gs pos="100000">
                        <a:srgbClr val="E8ECF1"/>
                      </a:gs>
                    </a:gsLst>
                    <a:lin ang="135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64" name="TextBox 63">
                    <a:extLst>
                      <a:ext uri="{FF2B5EF4-FFF2-40B4-BE49-F238E27FC236}">
                        <a16:creationId xmlns:a16="http://schemas.microsoft.com/office/drawing/2014/main" xmlns="" id="{059C21C5-70A2-F816-A1E8-CBB56A02CD3D}"/>
                      </a:ext>
                    </a:extLst>
                  </p:cNvPr>
                  <p:cNvSpPr txBox="1"/>
                  <p:nvPr/>
                </p:nvSpPr>
                <p:spPr>
                  <a:xfrm>
                    <a:off x="1589892" y="1601482"/>
                    <a:ext cx="1956391" cy="369332"/>
                  </a:xfrm>
                  <a:prstGeom prst="rect">
                    <a:avLst/>
                  </a:prstGeom>
                  <a:noFill/>
                </p:spPr>
                <p:txBody>
                  <a:bodyPr wrap="square" rtlCol="0">
                    <a:spAutoFit/>
                  </a:bodyPr>
                  <a:lstStyle/>
                  <a:p>
                    <a:r>
                      <a:rPr lang="en-GB">
                        <a:solidFill>
                          <a:schemeClr val="bg1"/>
                        </a:solidFill>
                        <a:latin typeface="Cambria" panose="02040503050406030204" pitchFamily="18" charset="0"/>
                        <a:ea typeface="Cambria" panose="02040503050406030204" pitchFamily="18" charset="0"/>
                      </a:rPr>
                      <a:t>Opportunities </a:t>
                    </a:r>
                    <a:endParaRPr lang="en-IN">
                      <a:solidFill>
                        <a:schemeClr val="bg1"/>
                      </a:solidFill>
                      <a:latin typeface="Cambria" panose="02040503050406030204" pitchFamily="18" charset="0"/>
                      <a:ea typeface="Cambria" panose="02040503050406030204" pitchFamily="18" charset="0"/>
                    </a:endParaRPr>
                  </a:p>
                </p:txBody>
              </p:sp>
              <p:grpSp>
                <p:nvGrpSpPr>
                  <p:cNvPr id="68" name="Group 67">
                    <a:extLst>
                      <a:ext uri="{FF2B5EF4-FFF2-40B4-BE49-F238E27FC236}">
                        <a16:creationId xmlns:a16="http://schemas.microsoft.com/office/drawing/2014/main" xmlns="" id="{1439ABC9-C343-D0A6-7652-ADA61ACF7ECC}"/>
                      </a:ext>
                    </a:extLst>
                  </p:cNvPr>
                  <p:cNvGrpSpPr/>
                  <p:nvPr/>
                </p:nvGrpSpPr>
                <p:grpSpPr>
                  <a:xfrm>
                    <a:off x="7793449" y="1593557"/>
                    <a:ext cx="2162170" cy="401230"/>
                    <a:chOff x="1296956" y="4145370"/>
                    <a:chExt cx="2162170" cy="401230"/>
                  </a:xfrm>
                </p:grpSpPr>
                <p:sp>
                  <p:nvSpPr>
                    <p:cNvPr id="69" name="Rounded Rectangle 67">
                      <a:extLst>
                        <a:ext uri="{FF2B5EF4-FFF2-40B4-BE49-F238E27FC236}">
                          <a16:creationId xmlns:a16="http://schemas.microsoft.com/office/drawing/2014/main" xmlns="" id="{DD568027-15D8-E276-7664-2FCECB727F20}"/>
                        </a:ext>
                      </a:extLst>
                    </p:cNvPr>
                    <p:cNvSpPr/>
                    <p:nvPr/>
                  </p:nvSpPr>
                  <p:spPr>
                    <a:xfrm>
                      <a:off x="1296956" y="4167820"/>
                      <a:ext cx="1890154" cy="378780"/>
                    </a:xfrm>
                    <a:prstGeom prst="roundRect">
                      <a:avLst>
                        <a:gd name="adj" fmla="val 50000"/>
                      </a:avLst>
                    </a:prstGeom>
                    <a:gradFill flip="none" rotWithShape="1">
                      <a:gsLst>
                        <a:gs pos="0">
                          <a:srgbClr val="274E95"/>
                        </a:gs>
                        <a:gs pos="50000">
                          <a:srgbClr val="528AC1"/>
                        </a:gs>
                        <a:gs pos="100000">
                          <a:srgbClr val="E8ECF1"/>
                        </a:gs>
                      </a:gsLst>
                      <a:lin ang="135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70" name="TextBox 69">
                      <a:extLst>
                        <a:ext uri="{FF2B5EF4-FFF2-40B4-BE49-F238E27FC236}">
                          <a16:creationId xmlns:a16="http://schemas.microsoft.com/office/drawing/2014/main" xmlns="" id="{F4D0EC5C-EF6A-B155-EC8B-575BAF3204C6}"/>
                        </a:ext>
                      </a:extLst>
                    </p:cNvPr>
                    <p:cNvSpPr txBox="1"/>
                    <p:nvPr/>
                  </p:nvSpPr>
                  <p:spPr>
                    <a:xfrm>
                      <a:off x="1502735" y="4145370"/>
                      <a:ext cx="1956391" cy="369332"/>
                    </a:xfrm>
                    <a:prstGeom prst="rect">
                      <a:avLst/>
                    </a:prstGeom>
                    <a:noFill/>
                  </p:spPr>
                  <p:txBody>
                    <a:bodyPr wrap="square" rtlCol="0">
                      <a:spAutoFit/>
                    </a:bodyPr>
                    <a:lstStyle/>
                    <a:p>
                      <a:r>
                        <a:rPr lang="en-GB">
                          <a:solidFill>
                            <a:schemeClr val="bg1"/>
                          </a:solidFill>
                          <a:latin typeface="Cambria" panose="02040503050406030204" pitchFamily="18" charset="0"/>
                          <a:ea typeface="Cambria" panose="02040503050406030204" pitchFamily="18" charset="0"/>
                        </a:rPr>
                        <a:t>Competencies </a:t>
                      </a:r>
                      <a:endParaRPr lang="en-IN">
                        <a:solidFill>
                          <a:schemeClr val="bg1"/>
                        </a:solidFill>
                        <a:latin typeface="Cambria" panose="02040503050406030204" pitchFamily="18" charset="0"/>
                        <a:ea typeface="Cambria" panose="02040503050406030204" pitchFamily="18" charset="0"/>
                      </a:endParaRPr>
                    </a:p>
                  </p:txBody>
                </p:sp>
              </p:grpSp>
              <p:sp>
                <p:nvSpPr>
                  <p:cNvPr id="71" name="TextBox 70">
                    <a:extLst>
                      <a:ext uri="{FF2B5EF4-FFF2-40B4-BE49-F238E27FC236}">
                        <a16:creationId xmlns:a16="http://schemas.microsoft.com/office/drawing/2014/main" xmlns="" id="{B63DF5BC-6E9A-BAA0-A71D-0240F929C76E}"/>
                      </a:ext>
                    </a:extLst>
                  </p:cNvPr>
                  <p:cNvSpPr txBox="1"/>
                  <p:nvPr/>
                </p:nvSpPr>
                <p:spPr>
                  <a:xfrm>
                    <a:off x="401133" y="4995019"/>
                    <a:ext cx="3384909" cy="586443"/>
                  </a:xfrm>
                  <a:prstGeom prst="rect">
                    <a:avLst/>
                  </a:prstGeom>
                  <a:noFill/>
                </p:spPr>
                <p:txBody>
                  <a:bodyPr wrap="square" lIns="0" tIns="0" rIns="0" bIns="0" rtlCol="0">
                    <a:noAutofit/>
                  </a:bodyPr>
                  <a:lstStyle/>
                  <a:p>
                    <a:pPr marL="171450" indent="-171450" algn="just">
                      <a:lnSpc>
                        <a:spcPts val="1500"/>
                      </a:lnSpc>
                      <a:buFont typeface="Courier New" panose="02070309020205020404" pitchFamily="49" charset="0"/>
                      <a:buChar char="o"/>
                    </a:pPr>
                    <a:r>
                      <a:rPr lang="en-GB" sz="1400">
                        <a:latin typeface="Cambria" panose="02040503050406030204" pitchFamily="18" charset="0"/>
                        <a:ea typeface="Cambria" panose="02040503050406030204" pitchFamily="18" charset="0"/>
                      </a:rPr>
                      <a:t>Major States Like </a:t>
                    </a:r>
                    <a:r>
                      <a:rPr lang="en-GB" sz="1400" b="1">
                        <a:latin typeface="Cambria" panose="02040503050406030204" pitchFamily="18" charset="0"/>
                        <a:ea typeface="Cambria" panose="02040503050406030204" pitchFamily="18" charset="0"/>
                      </a:rPr>
                      <a:t>Uttar Pradesh and Rajasthan </a:t>
                    </a:r>
                    <a:r>
                      <a:rPr lang="en-GB" sz="1400">
                        <a:latin typeface="Cambria" panose="02040503050406030204" pitchFamily="18" charset="0"/>
                        <a:ea typeface="Cambria" panose="02040503050406030204" pitchFamily="18" charset="0"/>
                      </a:rPr>
                      <a:t>still lag behind in terms of tap connection, more funding to come in is expected</a:t>
                    </a:r>
                    <a:endParaRPr lang="en-US" sz="1400">
                      <a:latin typeface="Cambria" panose="02040503050406030204" pitchFamily="18" charset="0"/>
                      <a:ea typeface="Cambria" panose="02040503050406030204" pitchFamily="18" charset="0"/>
                    </a:endParaRPr>
                  </a:p>
                </p:txBody>
              </p:sp>
              <p:sp>
                <p:nvSpPr>
                  <p:cNvPr id="72" name="TextBox 71">
                    <a:extLst>
                      <a:ext uri="{FF2B5EF4-FFF2-40B4-BE49-F238E27FC236}">
                        <a16:creationId xmlns:a16="http://schemas.microsoft.com/office/drawing/2014/main" xmlns="" id="{73554602-719E-8C58-0BA1-0BED71438AB6}"/>
                      </a:ext>
                    </a:extLst>
                  </p:cNvPr>
                  <p:cNvSpPr txBox="1"/>
                  <p:nvPr/>
                </p:nvSpPr>
                <p:spPr>
                  <a:xfrm>
                    <a:off x="7084828" y="2830978"/>
                    <a:ext cx="4536558" cy="979022"/>
                  </a:xfrm>
                  <a:prstGeom prst="rect">
                    <a:avLst/>
                  </a:prstGeom>
                  <a:noFill/>
                </p:spPr>
                <p:txBody>
                  <a:bodyPr wrap="square" lIns="0" tIns="0" rIns="0" bIns="0" rtlCol="0">
                    <a:noAutofit/>
                  </a:bodyPr>
                  <a:lstStyle/>
                  <a:p>
                    <a:pPr marL="171450" indent="-171450" algn="just">
                      <a:lnSpc>
                        <a:spcPts val="1500"/>
                      </a:lnSpc>
                      <a:buFont typeface="Courier New" panose="02070309020205020404" pitchFamily="49" charset="0"/>
                      <a:buChar char="o"/>
                    </a:pPr>
                    <a:r>
                      <a:rPr lang="en-GB" sz="1400" b="1" dirty="0">
                        <a:latin typeface="Cambria" panose="02040503050406030204" pitchFamily="18" charset="0"/>
                        <a:ea typeface="Cambria" panose="02040503050406030204" pitchFamily="18" charset="0"/>
                      </a:rPr>
                      <a:t>End-to-End Solutions</a:t>
                    </a:r>
                    <a:r>
                      <a:rPr lang="en-GB" sz="1400" dirty="0">
                        <a:latin typeface="Cambria" panose="02040503050406030204" pitchFamily="18" charset="0"/>
                        <a:ea typeface="Cambria" panose="02040503050406030204" pitchFamily="18" charset="0"/>
                      </a:rPr>
                      <a:t>: Om Infra specializes in providing comprehensive water infrastructure solutions in key states like </a:t>
                    </a:r>
                    <a:r>
                      <a:rPr lang="en-GB" sz="1400" b="1" dirty="0">
                        <a:latin typeface="Cambria" panose="02040503050406030204" pitchFamily="18" charset="0"/>
                        <a:ea typeface="Cambria" panose="02040503050406030204" pitchFamily="18" charset="0"/>
                      </a:rPr>
                      <a:t>Uttar Pradesh</a:t>
                    </a:r>
                    <a:r>
                      <a:rPr lang="en-GB" sz="1400" dirty="0">
                        <a:latin typeface="Cambria" panose="02040503050406030204" pitchFamily="18" charset="0"/>
                        <a:ea typeface="Cambria" panose="02040503050406030204" pitchFamily="18" charset="0"/>
                      </a:rPr>
                      <a:t> and </a:t>
                    </a:r>
                    <a:r>
                      <a:rPr lang="en-GB" sz="1400" b="1" dirty="0">
                        <a:latin typeface="Cambria" panose="02040503050406030204" pitchFamily="18" charset="0"/>
                        <a:ea typeface="Cambria" panose="02040503050406030204" pitchFamily="18" charset="0"/>
                      </a:rPr>
                      <a:t>Rajasthan</a:t>
                    </a:r>
                  </a:p>
                  <a:p>
                    <a:pPr algn="just">
                      <a:lnSpc>
                        <a:spcPts val="1500"/>
                      </a:lnSpc>
                    </a:pPr>
                    <a:endParaRPr lang="en-GB" sz="1400" dirty="0">
                      <a:latin typeface="Cambria" panose="02040503050406030204" pitchFamily="18" charset="0"/>
                      <a:ea typeface="Cambria" panose="02040503050406030204" pitchFamily="18" charset="0"/>
                    </a:endParaRPr>
                  </a:p>
                  <a:p>
                    <a:pPr marL="171450" indent="-171450" algn="just">
                      <a:lnSpc>
                        <a:spcPts val="1500"/>
                      </a:lnSpc>
                      <a:buFont typeface="Courier New" panose="02070309020205020404" pitchFamily="49" charset="0"/>
                      <a:buChar char="o"/>
                    </a:pPr>
                    <a:r>
                      <a:rPr lang="en-GB" sz="1400" b="1" dirty="0">
                        <a:latin typeface="Cambria" panose="02040503050406030204" pitchFamily="18" charset="0"/>
                        <a:ea typeface="Cambria" panose="02040503050406030204" pitchFamily="18" charset="0"/>
                      </a:rPr>
                      <a:t>Order Book</a:t>
                    </a:r>
                    <a:r>
                      <a:rPr lang="en-GB" sz="1400" dirty="0">
                        <a:latin typeface="Cambria" panose="02040503050406030204" pitchFamily="18" charset="0"/>
                        <a:ea typeface="Cambria" panose="02040503050406030204" pitchFamily="18" charset="0"/>
                      </a:rPr>
                      <a:t>: The JJM project represents </a:t>
                    </a:r>
                    <a:r>
                      <a:rPr lang="en-GB" sz="1400" b="1" dirty="0">
                        <a:latin typeface="Cambria" panose="02040503050406030204" pitchFamily="18" charset="0"/>
                        <a:ea typeface="Cambria" panose="02040503050406030204" pitchFamily="18" charset="0"/>
                      </a:rPr>
                      <a:t>Rs 1,078 crore</a:t>
                    </a:r>
                    <a:r>
                      <a:rPr lang="en-GB" sz="1400" dirty="0">
                        <a:latin typeface="Cambria" panose="02040503050406030204" pitchFamily="18" charset="0"/>
                        <a:ea typeface="Cambria" panose="02040503050406030204" pitchFamily="18" charset="0"/>
                      </a:rPr>
                      <a:t>, making up </a:t>
                    </a:r>
                    <a:r>
                      <a:rPr lang="en-GB" sz="1400" b="1" dirty="0">
                        <a:latin typeface="Cambria" panose="02040503050406030204" pitchFamily="18" charset="0"/>
                        <a:ea typeface="Cambria" panose="02040503050406030204" pitchFamily="18" charset="0"/>
                      </a:rPr>
                      <a:t>50%</a:t>
                    </a:r>
                    <a:r>
                      <a:rPr lang="en-GB" sz="1400" dirty="0">
                        <a:latin typeface="Cambria" panose="02040503050406030204" pitchFamily="18" charset="0"/>
                        <a:ea typeface="Cambria" panose="02040503050406030204" pitchFamily="18" charset="0"/>
                      </a:rPr>
                      <a:t> of the total order book.</a:t>
                    </a:r>
                    <a:endParaRPr lang="en-US" sz="1400" dirty="0">
                      <a:solidFill>
                        <a:schemeClr val="tx1">
                          <a:lumMod val="75000"/>
                          <a:lumOff val="25000"/>
                        </a:schemeClr>
                      </a:solidFill>
                      <a:latin typeface="Cambria" panose="02040503050406030204" pitchFamily="18" charset="0"/>
                      <a:ea typeface="Cambria" panose="02040503050406030204" pitchFamily="18" charset="0"/>
                      <a:cs typeface="Calibri Light" panose="020F0302020204030204" pitchFamily="34" charset="0"/>
                    </a:endParaRPr>
                  </a:p>
                </p:txBody>
              </p:sp>
            </p:grpSp>
            <p:sp>
              <p:nvSpPr>
                <p:cNvPr id="73" name="TextBox 72">
                  <a:extLst>
                    <a:ext uri="{FF2B5EF4-FFF2-40B4-BE49-F238E27FC236}">
                      <a16:creationId xmlns:a16="http://schemas.microsoft.com/office/drawing/2014/main" xmlns="" id="{233C0605-E3FE-34DC-1BE7-4F7216E9341F}"/>
                    </a:ext>
                  </a:extLst>
                </p:cNvPr>
                <p:cNvSpPr txBox="1"/>
                <p:nvPr/>
              </p:nvSpPr>
              <p:spPr>
                <a:xfrm>
                  <a:off x="8442251" y="4444409"/>
                  <a:ext cx="3179136" cy="1438855"/>
                </a:xfrm>
                <a:prstGeom prst="rect">
                  <a:avLst/>
                </a:prstGeom>
                <a:noFill/>
              </p:spPr>
              <p:txBody>
                <a:bodyPr wrap="square" rtlCol="0">
                  <a:spAutoFit/>
                </a:bodyPr>
                <a:lstStyle/>
                <a:p>
                  <a:pPr marL="171450" indent="-171450">
                    <a:lnSpc>
                      <a:spcPts val="1500"/>
                    </a:lnSpc>
                    <a:buFont typeface="Courier New" panose="02070309020205020404" pitchFamily="49" charset="0"/>
                    <a:buChar char="o"/>
                  </a:pPr>
                  <a:r>
                    <a:rPr lang="en-GB" sz="1400" b="1">
                      <a:latin typeface="Cambria" panose="02040503050406030204" pitchFamily="18" charset="0"/>
                      <a:ea typeface="Cambria" panose="02040503050406030204" pitchFamily="18" charset="0"/>
                    </a:rPr>
                    <a:t>Strategic Opportunities: </a:t>
                  </a:r>
                  <a:r>
                    <a:rPr lang="en-GB" sz="1400">
                      <a:latin typeface="Cambria" panose="02040503050406030204" pitchFamily="18" charset="0"/>
                      <a:ea typeface="Cambria" panose="02040503050406030204" pitchFamily="18" charset="0"/>
                    </a:rPr>
                    <a:t>Large opportunities for companies like Om Infra to contribute to the mission's completion.</a:t>
                  </a:r>
                </a:p>
                <a:p>
                  <a:pPr marL="171450" indent="-171450">
                    <a:lnSpc>
                      <a:spcPts val="1500"/>
                    </a:lnSpc>
                    <a:buFont typeface="Courier New" panose="02070309020205020404" pitchFamily="49" charset="0"/>
                    <a:buChar char="o"/>
                  </a:pPr>
                  <a:endParaRPr lang="en-IN" sz="1400">
                    <a:latin typeface="Cambria" panose="02040503050406030204" pitchFamily="18" charset="0"/>
                    <a:ea typeface="Cambria" panose="02040503050406030204" pitchFamily="18" charset="0"/>
                  </a:endParaRPr>
                </a:p>
                <a:p>
                  <a:pPr marL="171450" indent="-171450">
                    <a:lnSpc>
                      <a:spcPts val="1500"/>
                    </a:lnSpc>
                    <a:buFont typeface="Courier New" panose="02070309020205020404" pitchFamily="49" charset="0"/>
                    <a:buChar char="o"/>
                  </a:pPr>
                  <a:r>
                    <a:rPr lang="en-IN" sz="1400" b="0" i="0">
                      <a:solidFill>
                        <a:srgbClr val="111111"/>
                      </a:solidFill>
                      <a:effectLst/>
                      <a:latin typeface="Cambria" panose="02040503050406030204" pitchFamily="18" charset="0"/>
                      <a:ea typeface="Cambria" panose="02040503050406030204" pitchFamily="18" charset="0"/>
                    </a:rPr>
                    <a:t>Om Infra plans to bid </a:t>
                  </a:r>
                  <a:r>
                    <a:rPr lang="en-IN" sz="1400" b="1" i="0">
                      <a:solidFill>
                        <a:srgbClr val="111111"/>
                      </a:solidFill>
                      <a:effectLst/>
                      <a:latin typeface="Cambria" panose="02040503050406030204" pitchFamily="18" charset="0"/>
                      <a:ea typeface="Cambria" panose="02040503050406030204" pitchFamily="18" charset="0"/>
                    </a:rPr>
                    <a:t>Rs</a:t>
                  </a:r>
                  <a:r>
                    <a:rPr lang="en-IN" sz="1400" b="0" i="0">
                      <a:solidFill>
                        <a:srgbClr val="111111"/>
                      </a:solidFill>
                      <a:effectLst/>
                      <a:latin typeface="Cambria" panose="02040503050406030204" pitchFamily="18" charset="0"/>
                      <a:ea typeface="Cambria" panose="02040503050406030204" pitchFamily="18" charset="0"/>
                    </a:rPr>
                    <a:t> </a:t>
                  </a:r>
                  <a:r>
                    <a:rPr lang="en-IN" sz="1400" b="1" i="0">
                      <a:solidFill>
                        <a:srgbClr val="111111"/>
                      </a:solidFill>
                      <a:effectLst/>
                      <a:latin typeface="Cambria" panose="02040503050406030204" pitchFamily="18" charset="0"/>
                      <a:ea typeface="Cambria" panose="02040503050406030204" pitchFamily="18" charset="0"/>
                    </a:rPr>
                    <a:t>1,000 crores for FY25</a:t>
                  </a:r>
                  <a:r>
                    <a:rPr lang="en-IN" sz="1400" b="1" i="0">
                      <a:solidFill>
                        <a:srgbClr val="111111"/>
                      </a:solidFill>
                      <a:effectLst/>
                      <a:latin typeface="-apple-system"/>
                    </a:rPr>
                    <a:t>.</a:t>
                  </a:r>
                  <a:endParaRPr lang="en-IN" sz="1400" b="1">
                    <a:latin typeface="Cambria" panose="02040503050406030204" pitchFamily="18" charset="0"/>
                    <a:ea typeface="Cambria" panose="02040503050406030204" pitchFamily="18" charset="0"/>
                  </a:endParaRPr>
                </a:p>
              </p:txBody>
            </p:sp>
          </p:grpSp>
          <p:sp>
            <p:nvSpPr>
              <p:cNvPr id="79" name="TextBox 78">
                <a:extLst>
                  <a:ext uri="{FF2B5EF4-FFF2-40B4-BE49-F238E27FC236}">
                    <a16:creationId xmlns:a16="http://schemas.microsoft.com/office/drawing/2014/main" xmlns="" id="{1AD22504-0773-66A0-DF3A-DC42EC8A72EA}"/>
                  </a:ext>
                </a:extLst>
              </p:cNvPr>
              <p:cNvSpPr txBox="1"/>
              <p:nvPr/>
            </p:nvSpPr>
            <p:spPr>
              <a:xfrm>
                <a:off x="431793" y="4163387"/>
                <a:ext cx="3459014" cy="1015663"/>
              </a:xfrm>
              <a:prstGeom prst="rect">
                <a:avLst/>
              </a:prstGeom>
              <a:noFill/>
            </p:spPr>
            <p:txBody>
              <a:bodyPr wrap="square" rtlCol="0">
                <a:spAutoFit/>
              </a:bodyPr>
              <a:lstStyle/>
              <a:p>
                <a:pPr marL="285750" indent="-285750">
                  <a:buFont typeface="Courier New" panose="02070309020205020404" pitchFamily="49" charset="0"/>
                  <a:buChar char="o"/>
                </a:pPr>
                <a:r>
                  <a:rPr lang="en-GB" sz="1400" b="1">
                    <a:latin typeface="Cambria" panose="02040503050406030204" pitchFamily="18" charset="0"/>
                    <a:ea typeface="Cambria" panose="02040503050406030204" pitchFamily="18" charset="0"/>
                  </a:rPr>
                  <a:t>Opportunity Driver</a:t>
                </a:r>
                <a:r>
                  <a:rPr lang="en-GB" sz="1400">
                    <a:latin typeface="Cambria" panose="02040503050406030204" pitchFamily="18" charset="0"/>
                    <a:ea typeface="Cambria" panose="02040503050406030204" pitchFamily="18" charset="0"/>
                  </a:rPr>
                  <a:t>: Approximately 16.1 crore households still lack tap water connections.</a:t>
                </a:r>
                <a:endParaRPr lang="en-IN" sz="1400">
                  <a:latin typeface="Cambria" panose="02040503050406030204" pitchFamily="18" charset="0"/>
                  <a:ea typeface="Cambria" panose="02040503050406030204" pitchFamily="18" charset="0"/>
                </a:endParaRPr>
              </a:p>
              <a:p>
                <a:endParaRPr lang="en-IN"/>
              </a:p>
            </p:txBody>
          </p:sp>
        </p:grpSp>
        <p:cxnSp>
          <p:nvCxnSpPr>
            <p:cNvPr id="80" name="Straight Connector 79">
              <a:extLst>
                <a:ext uri="{FF2B5EF4-FFF2-40B4-BE49-F238E27FC236}">
                  <a16:creationId xmlns:a16="http://schemas.microsoft.com/office/drawing/2014/main" xmlns="" id="{9B371553-1AFE-45DA-3F8F-EE2C49FED153}"/>
                </a:ext>
              </a:extLst>
            </p:cNvPr>
            <p:cNvCxnSpPr/>
            <p:nvPr/>
          </p:nvCxnSpPr>
          <p:spPr>
            <a:xfrm>
              <a:off x="6513309" y="3197634"/>
              <a:ext cx="609927" cy="0"/>
            </a:xfrm>
            <a:prstGeom prst="line">
              <a:avLst/>
            </a:prstGeom>
            <a:ln w="9525">
              <a:solidFill>
                <a:srgbClr val="274E95"/>
              </a:solidFill>
              <a:tailEnd type="oval" w="sm" len="sm"/>
            </a:ln>
          </p:spPr>
          <p:style>
            <a:lnRef idx="1">
              <a:schemeClr val="accent1"/>
            </a:lnRef>
            <a:fillRef idx="0">
              <a:schemeClr val="accent1"/>
            </a:fillRef>
            <a:effectRef idx="0">
              <a:schemeClr val="accent1"/>
            </a:effectRef>
            <a:fontRef idx="minor">
              <a:schemeClr val="tx1"/>
            </a:fontRef>
          </p:style>
        </p:cxnSp>
      </p:grpSp>
      <p:pic>
        <p:nvPicPr>
          <p:cNvPr id="3" name="Graphic 2" descr="Handwashing with solid fill">
            <a:extLst>
              <a:ext uri="{FF2B5EF4-FFF2-40B4-BE49-F238E27FC236}">
                <a16:creationId xmlns:a16="http://schemas.microsoft.com/office/drawing/2014/main" xmlns="" id="{A4732BF5-1706-0572-BFFD-86DCE67685E4}"/>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943060" y="4224131"/>
            <a:ext cx="748748" cy="748748"/>
          </a:xfrm>
          <a:prstGeom prst="rect">
            <a:avLst/>
          </a:prstGeom>
        </p:spPr>
      </p:pic>
      <p:pic>
        <p:nvPicPr>
          <p:cNvPr id="6" name="Graphic 5" descr="Linear Graph with solid fill">
            <a:extLst>
              <a:ext uri="{FF2B5EF4-FFF2-40B4-BE49-F238E27FC236}">
                <a16:creationId xmlns:a16="http://schemas.microsoft.com/office/drawing/2014/main" xmlns="" id="{9019AC34-4E25-EF07-3478-615F323242ED}"/>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5677831" y="3044446"/>
            <a:ext cx="636587" cy="636587"/>
          </a:xfrm>
          <a:prstGeom prst="rect">
            <a:avLst/>
          </a:prstGeom>
        </p:spPr>
      </p:pic>
      <p:sp>
        <p:nvSpPr>
          <p:cNvPr id="2" name="TextBox 1">
            <a:extLst>
              <a:ext uri="{FF2B5EF4-FFF2-40B4-BE49-F238E27FC236}">
                <a16:creationId xmlns:a16="http://schemas.microsoft.com/office/drawing/2014/main" xmlns="" id="{06B87285-CBD9-F51B-89D3-C6A00E4C27DB}"/>
              </a:ext>
            </a:extLst>
          </p:cNvPr>
          <p:cNvSpPr txBox="1"/>
          <p:nvPr/>
        </p:nvSpPr>
        <p:spPr>
          <a:xfrm>
            <a:off x="0" y="6596390"/>
            <a:ext cx="11865428" cy="261610"/>
          </a:xfrm>
          <a:prstGeom prst="rect">
            <a:avLst/>
          </a:prstGeom>
          <a:noFill/>
        </p:spPr>
        <p:txBody>
          <a:bodyPr wrap="square" rtlCol="0">
            <a:spAutoFit/>
          </a:bodyPr>
          <a:lstStyle/>
          <a:p>
            <a:r>
              <a:rPr lang="en-IN" sz="1000" i="1"/>
              <a:t>Source</a:t>
            </a:r>
            <a:r>
              <a:rPr lang="en-IN" sz="900" i="1"/>
              <a:t> : </a:t>
            </a:r>
            <a:r>
              <a:rPr lang="en-IN" sz="11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https://prsindia.org/files/budget/budget_parliament/2024/DFG_2024-25_Analysis_Jal_Shakti.pdf</a:t>
            </a:r>
            <a:endParaRPr lang="en-IN" sz="900" i="1"/>
          </a:p>
        </p:txBody>
      </p:sp>
    </p:spTree>
    <p:extLst>
      <p:ext uri="{BB962C8B-B14F-4D97-AF65-F5344CB8AC3E}">
        <p14:creationId xmlns:p14="http://schemas.microsoft.com/office/powerpoint/2010/main" xmlns="" val="398161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AutoShape 26"/>
          <p:cNvSpPr/>
          <p:nvPr/>
        </p:nvSpPr>
        <p:spPr>
          <a:xfrm>
            <a:off x="4827180" y="773631"/>
            <a:ext cx="7364821"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xmlns="" id="{D982F15E-B388-49FC-B839-399A51BF4CCF}"/>
              </a:ext>
            </a:extLst>
          </p:cNvPr>
          <p:cNvSpPr>
            <a:spLocks noGrp="1"/>
          </p:cNvSpPr>
          <p:nvPr>
            <p:ph type="title"/>
          </p:nvPr>
        </p:nvSpPr>
        <p:spPr>
          <a:xfrm>
            <a:off x="319161" y="331241"/>
            <a:ext cx="9494838" cy="498598"/>
          </a:xfrm>
        </p:spPr>
        <p:txBody>
          <a:bodyPr/>
          <a:lstStyle/>
          <a:p>
            <a:r>
              <a:rPr lang="en-US" sz="3200">
                <a:solidFill>
                  <a:srgbClr val="286EB2"/>
                </a:solidFill>
                <a:latin typeface="Cambria" panose="02040503050406030204" pitchFamily="18" charset="0"/>
              </a:rPr>
              <a:t>Pumped Storage Projects</a:t>
            </a:r>
          </a:p>
        </p:txBody>
      </p:sp>
      <p:sp>
        <p:nvSpPr>
          <p:cNvPr id="6" name="Slide Number Placeholder 2">
            <a:extLst>
              <a:ext uri="{FF2B5EF4-FFF2-40B4-BE49-F238E27FC236}">
                <a16:creationId xmlns:a16="http://schemas.microsoft.com/office/drawing/2014/main" xmlns="" id="{3C5EC2A1-9BE5-534C-CB6C-E442333F5AE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BE1A4B-2DB9-460D-8B3D-E2C359F92024}" type="slidenum">
              <a:rPr lang="en-US" smtClean="0">
                <a:solidFill>
                  <a:schemeClr val="bg1"/>
                </a:solidFill>
              </a:rPr>
              <a:pPr/>
              <a:t>12</a:t>
            </a:fld>
            <a:endParaRPr lang="en-US">
              <a:solidFill>
                <a:schemeClr val="bg1"/>
              </a:solidFill>
            </a:endParaRPr>
          </a:p>
        </p:txBody>
      </p:sp>
      <p:sp>
        <p:nvSpPr>
          <p:cNvPr id="2" name="TextBox 1">
            <a:extLst>
              <a:ext uri="{FF2B5EF4-FFF2-40B4-BE49-F238E27FC236}">
                <a16:creationId xmlns:a16="http://schemas.microsoft.com/office/drawing/2014/main" xmlns="" id="{1A57B3DE-B82E-432F-BAFC-BACCBF66FB27}"/>
              </a:ext>
            </a:extLst>
          </p:cNvPr>
          <p:cNvSpPr txBox="1"/>
          <p:nvPr/>
        </p:nvSpPr>
        <p:spPr>
          <a:xfrm>
            <a:off x="130629" y="6542314"/>
            <a:ext cx="9241971" cy="261610"/>
          </a:xfrm>
          <a:prstGeom prst="rect">
            <a:avLst/>
          </a:prstGeom>
          <a:noFill/>
        </p:spPr>
        <p:txBody>
          <a:bodyPr wrap="square" rtlCol="0">
            <a:spAutoFit/>
          </a:bodyPr>
          <a:lstStyle/>
          <a:p>
            <a:r>
              <a:rPr lang="en-IN" sz="1100" i="1"/>
              <a:t>Source :</a:t>
            </a:r>
            <a:r>
              <a:rPr lang="en-IN" sz="1100" i="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https://pib.gov.in/PressReleaseIframePage.aspx?PRID=2040582</a:t>
            </a:r>
            <a:r>
              <a:rPr lang="en-IN" sz="1100" i="1">
                <a:effectLst/>
                <a:latin typeface="Calibri" panose="020F0502020204030204" pitchFamily="34" charset="0"/>
                <a:ea typeface="Calibri" panose="020F0502020204030204" pitchFamily="34" charset="0"/>
                <a:cs typeface="Times New Roman" panose="02020603050405020304" pitchFamily="18" charset="0"/>
              </a:rPr>
              <a:t>)</a:t>
            </a:r>
            <a:endParaRPr lang="en-IN" sz="1100" i="1"/>
          </a:p>
        </p:txBody>
      </p:sp>
      <p:grpSp>
        <p:nvGrpSpPr>
          <p:cNvPr id="3" name="Group 2">
            <a:extLst>
              <a:ext uri="{FF2B5EF4-FFF2-40B4-BE49-F238E27FC236}">
                <a16:creationId xmlns:a16="http://schemas.microsoft.com/office/drawing/2014/main" xmlns="" id="{1ECD5A3F-E764-BA58-7D7C-B87BF3F5784B}"/>
              </a:ext>
            </a:extLst>
          </p:cNvPr>
          <p:cNvGrpSpPr/>
          <p:nvPr/>
        </p:nvGrpSpPr>
        <p:grpSpPr>
          <a:xfrm>
            <a:off x="870169" y="1992962"/>
            <a:ext cx="10102631" cy="3994153"/>
            <a:chOff x="1251169" y="1930758"/>
            <a:chExt cx="10102631" cy="3994153"/>
          </a:xfrm>
          <a:effectLst>
            <a:outerShdw blurRad="63500" sx="102000" sy="102000" algn="ctr" rotWithShape="0">
              <a:prstClr val="black">
                <a:alpha val="40000"/>
              </a:prstClr>
            </a:outerShdw>
          </a:effectLst>
        </p:grpSpPr>
        <p:sp>
          <p:nvSpPr>
            <p:cNvPr id="5" name="Rectangle 4">
              <a:extLst>
                <a:ext uri="{FF2B5EF4-FFF2-40B4-BE49-F238E27FC236}">
                  <a16:creationId xmlns:a16="http://schemas.microsoft.com/office/drawing/2014/main" xmlns="" id="{893FC986-444F-ED75-6B15-92E7518B2410}"/>
                </a:ext>
              </a:extLst>
            </p:cNvPr>
            <p:cNvSpPr/>
            <p:nvPr/>
          </p:nvSpPr>
          <p:spPr>
            <a:xfrm>
              <a:off x="1257299" y="3029794"/>
              <a:ext cx="3124199" cy="289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Arrow: Pentagon 10">
              <a:extLst>
                <a:ext uri="{FF2B5EF4-FFF2-40B4-BE49-F238E27FC236}">
                  <a16:creationId xmlns:a16="http://schemas.microsoft.com/office/drawing/2014/main" xmlns="" id="{8D8AE832-A1FD-EFDF-C024-61E1C8955A01}"/>
                </a:ext>
              </a:extLst>
            </p:cNvPr>
            <p:cNvSpPr/>
            <p:nvPr/>
          </p:nvSpPr>
          <p:spPr>
            <a:xfrm rot="5400000">
              <a:off x="1965960" y="1222098"/>
              <a:ext cx="1706880" cy="3124200"/>
            </a:xfrm>
            <a:prstGeom prst="homePlate">
              <a:avLst>
                <a:gd name="adj" fmla="val 16407"/>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xmlns="" id="{06E7382E-E4DF-AA3E-A8BD-C10D0B47A179}"/>
                </a:ext>
              </a:extLst>
            </p:cNvPr>
            <p:cNvSpPr/>
            <p:nvPr/>
          </p:nvSpPr>
          <p:spPr>
            <a:xfrm>
              <a:off x="2472364" y="3255832"/>
              <a:ext cx="694072" cy="694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Oval 15">
              <a:extLst>
                <a:ext uri="{FF2B5EF4-FFF2-40B4-BE49-F238E27FC236}">
                  <a16:creationId xmlns:a16="http://schemas.microsoft.com/office/drawing/2014/main" xmlns="" id="{7148FF86-62BE-36D6-6F0E-948879B29FD3}"/>
                </a:ext>
              </a:extLst>
            </p:cNvPr>
            <p:cNvSpPr/>
            <p:nvPr/>
          </p:nvSpPr>
          <p:spPr>
            <a:xfrm>
              <a:off x="2504135" y="3287603"/>
              <a:ext cx="630530" cy="630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TextBox 16">
              <a:extLst>
                <a:ext uri="{FF2B5EF4-FFF2-40B4-BE49-F238E27FC236}">
                  <a16:creationId xmlns:a16="http://schemas.microsoft.com/office/drawing/2014/main" xmlns="" id="{B2A9EE64-7D81-83E1-10B2-B67E361FCDB6}"/>
                </a:ext>
              </a:extLst>
            </p:cNvPr>
            <p:cNvSpPr txBox="1"/>
            <p:nvPr/>
          </p:nvSpPr>
          <p:spPr>
            <a:xfrm>
              <a:off x="1285871" y="2167385"/>
              <a:ext cx="3009037"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Cambria" panose="02040503050406030204" pitchFamily="18" charset="0"/>
                  <a:ea typeface="Cambria" panose="02040503050406030204" pitchFamily="18" charset="0"/>
                </a:rPr>
                <a:t>Government’s Current Focus</a:t>
              </a:r>
              <a:endParaRPr kumimoji="0" lang="en-US" sz="18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1E7F797E-9DC8-0DE6-4A50-588246A79331}"/>
                </a:ext>
              </a:extLst>
            </p:cNvPr>
            <p:cNvSpPr txBox="1"/>
            <p:nvPr/>
          </p:nvSpPr>
          <p:spPr>
            <a:xfrm>
              <a:off x="1376306" y="4139009"/>
              <a:ext cx="3124199" cy="492443"/>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kumimoji="0" lang="en-IN"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Currently under Execution    </a:t>
              </a:r>
              <a:r>
                <a:rPr kumimoji="0" lang="en-IN"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~2.7 GW</a:t>
              </a:r>
            </a:p>
          </p:txBody>
        </p:sp>
        <p:sp>
          <p:nvSpPr>
            <p:cNvPr id="23" name="Freeform 471">
              <a:extLst>
                <a:ext uri="{FF2B5EF4-FFF2-40B4-BE49-F238E27FC236}">
                  <a16:creationId xmlns:a16="http://schemas.microsoft.com/office/drawing/2014/main" xmlns="" id="{3CFA8238-B506-3E42-3B3A-6232995350E4}"/>
                </a:ext>
              </a:extLst>
            </p:cNvPr>
            <p:cNvSpPr>
              <a:spLocks/>
            </p:cNvSpPr>
            <p:nvPr/>
          </p:nvSpPr>
          <p:spPr bwMode="auto">
            <a:xfrm>
              <a:off x="2680292" y="3548160"/>
              <a:ext cx="278216" cy="156975"/>
            </a:xfrm>
            <a:custGeom>
              <a:avLst/>
              <a:gdLst>
                <a:gd name="T0" fmla="*/ 0 w 218"/>
                <a:gd name="T1" fmla="*/ 0 h 123"/>
                <a:gd name="T2" fmla="*/ 109 w 218"/>
                <a:gd name="T3" fmla="*/ 123 h 123"/>
                <a:gd name="T4" fmla="*/ 218 w 218"/>
                <a:gd name="T5" fmla="*/ 0 h 123"/>
              </a:gdLst>
              <a:ahLst/>
              <a:cxnLst>
                <a:cxn ang="0">
                  <a:pos x="T0" y="T1"/>
                </a:cxn>
                <a:cxn ang="0">
                  <a:pos x="T2" y="T3"/>
                </a:cxn>
                <a:cxn ang="0">
                  <a:pos x="T4" y="T5"/>
                </a:cxn>
              </a:cxnLst>
              <a:rect l="0" t="0" r="r" b="b"/>
              <a:pathLst>
                <a:path w="218" h="123">
                  <a:moveTo>
                    <a:pt x="0" y="0"/>
                  </a:moveTo>
                  <a:lnTo>
                    <a:pt x="109" y="123"/>
                  </a:lnTo>
                  <a:lnTo>
                    <a:pt x="218" y="0"/>
                  </a:lnTo>
                </a:path>
              </a:pathLst>
            </a:custGeom>
            <a:noFill/>
            <a:ln w="14288"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Segoe UI"/>
                <a:ea typeface="+mn-ea"/>
                <a:cs typeface="+mn-cs"/>
              </a:endParaRPr>
            </a:p>
          </p:txBody>
        </p:sp>
        <p:sp>
          <p:nvSpPr>
            <p:cNvPr id="24" name="Rectangle 23">
              <a:extLst>
                <a:ext uri="{FF2B5EF4-FFF2-40B4-BE49-F238E27FC236}">
                  <a16:creationId xmlns:a16="http://schemas.microsoft.com/office/drawing/2014/main" xmlns="" id="{E4441D18-0BB3-4403-2B9A-CB967702A9F6}"/>
                </a:ext>
              </a:extLst>
            </p:cNvPr>
            <p:cNvSpPr/>
            <p:nvPr/>
          </p:nvSpPr>
          <p:spPr>
            <a:xfrm>
              <a:off x="4743449" y="3029794"/>
              <a:ext cx="3124199" cy="289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7" name="Arrow: Pentagon 26">
              <a:extLst>
                <a:ext uri="{FF2B5EF4-FFF2-40B4-BE49-F238E27FC236}">
                  <a16:creationId xmlns:a16="http://schemas.microsoft.com/office/drawing/2014/main" xmlns="" id="{41428BA2-5DF3-562E-FBA8-A20EF32277BD}"/>
                </a:ext>
              </a:extLst>
            </p:cNvPr>
            <p:cNvSpPr/>
            <p:nvPr/>
          </p:nvSpPr>
          <p:spPr>
            <a:xfrm rot="5400000">
              <a:off x="5452110" y="1222098"/>
              <a:ext cx="1706880" cy="3124200"/>
            </a:xfrm>
            <a:prstGeom prst="homePlate">
              <a:avLst>
                <a:gd name="adj" fmla="val 16407"/>
              </a:avLst>
            </a:prstGeom>
            <a:solidFill>
              <a:srgbClr val="1D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8" name="Oval 27">
              <a:extLst>
                <a:ext uri="{FF2B5EF4-FFF2-40B4-BE49-F238E27FC236}">
                  <a16:creationId xmlns:a16="http://schemas.microsoft.com/office/drawing/2014/main" xmlns="" id="{66D4F2E2-BEE4-7CB0-745F-507DA5849217}"/>
                </a:ext>
              </a:extLst>
            </p:cNvPr>
            <p:cNvSpPr/>
            <p:nvPr/>
          </p:nvSpPr>
          <p:spPr>
            <a:xfrm>
              <a:off x="5958514" y="3255832"/>
              <a:ext cx="694072" cy="694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1" name="Oval 30">
              <a:extLst>
                <a:ext uri="{FF2B5EF4-FFF2-40B4-BE49-F238E27FC236}">
                  <a16:creationId xmlns:a16="http://schemas.microsoft.com/office/drawing/2014/main" xmlns="" id="{5D49FE8F-2762-0867-AB8F-CE525C26427C}"/>
                </a:ext>
              </a:extLst>
            </p:cNvPr>
            <p:cNvSpPr/>
            <p:nvPr/>
          </p:nvSpPr>
          <p:spPr>
            <a:xfrm>
              <a:off x="5990285" y="3287603"/>
              <a:ext cx="630530" cy="630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2" name="TextBox 31">
              <a:extLst>
                <a:ext uri="{FF2B5EF4-FFF2-40B4-BE49-F238E27FC236}">
                  <a16:creationId xmlns:a16="http://schemas.microsoft.com/office/drawing/2014/main" xmlns="" id="{77682E61-F0A9-636F-0EC3-307284E1EFA7}"/>
                </a:ext>
              </a:extLst>
            </p:cNvPr>
            <p:cNvSpPr txBox="1"/>
            <p:nvPr/>
          </p:nvSpPr>
          <p:spPr>
            <a:xfrm>
              <a:off x="4918004" y="2178111"/>
              <a:ext cx="2844490"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rPr>
                <a:t>Company’s leveraging opportunities</a:t>
              </a:r>
            </a:p>
          </p:txBody>
        </p:sp>
        <p:sp>
          <p:nvSpPr>
            <p:cNvPr id="35" name="TextBox 34">
              <a:extLst>
                <a:ext uri="{FF2B5EF4-FFF2-40B4-BE49-F238E27FC236}">
                  <a16:creationId xmlns:a16="http://schemas.microsoft.com/office/drawing/2014/main" xmlns="" id="{28A3594C-C3D4-1B2B-EF8B-011E522695F1}"/>
                </a:ext>
              </a:extLst>
            </p:cNvPr>
            <p:cNvSpPr txBox="1"/>
            <p:nvPr/>
          </p:nvSpPr>
          <p:spPr>
            <a:xfrm>
              <a:off x="4806721" y="4078481"/>
              <a:ext cx="3067057" cy="738664"/>
            </a:xfrm>
            <a:prstGeom prst="rect">
              <a:avLst/>
            </a:prstGeom>
            <a:noFill/>
          </p:spPr>
          <p:txBody>
            <a:bodyPr wrap="square" lIns="0" tIns="0" rIns="0" bIns="0" rtlCol="0">
              <a:spAutoFit/>
            </a:bodyPr>
            <a:lstStyle/>
            <a:p>
              <a:pPr marL="285750" marR="0" lvl="0" indent="-285750"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Executing the </a:t>
              </a:r>
              <a:r>
                <a:rPr kumimoji="0" lang="en-US" sz="16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largest PSP </a:t>
              </a:r>
              <a:r>
                <a:rPr kumimoji="0" lang="en-US" sz="16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projects in India , the </a:t>
              </a:r>
              <a:r>
                <a:rPr kumimoji="0" lang="en-US" sz="1600" b="0" i="0" u="none" strike="noStrike" kern="1200" cap="none" spc="0" normalizeH="0" baseline="0" noProof="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Kundah</a:t>
              </a:r>
              <a:r>
                <a:rPr kumimoji="0" lang="en-US" sz="16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PSP (1,000 MW)</a:t>
              </a:r>
            </a:p>
          </p:txBody>
        </p:sp>
        <p:sp>
          <p:nvSpPr>
            <p:cNvPr id="36" name="Freeform 471">
              <a:extLst>
                <a:ext uri="{FF2B5EF4-FFF2-40B4-BE49-F238E27FC236}">
                  <a16:creationId xmlns:a16="http://schemas.microsoft.com/office/drawing/2014/main" xmlns="" id="{CDF802EC-CC5D-CD0F-F14D-782C5A881F5A}"/>
                </a:ext>
              </a:extLst>
            </p:cNvPr>
            <p:cNvSpPr>
              <a:spLocks/>
            </p:cNvSpPr>
            <p:nvPr/>
          </p:nvSpPr>
          <p:spPr bwMode="auto">
            <a:xfrm>
              <a:off x="6166442" y="3548160"/>
              <a:ext cx="278216" cy="156975"/>
            </a:xfrm>
            <a:custGeom>
              <a:avLst/>
              <a:gdLst>
                <a:gd name="T0" fmla="*/ 0 w 218"/>
                <a:gd name="T1" fmla="*/ 0 h 123"/>
                <a:gd name="T2" fmla="*/ 109 w 218"/>
                <a:gd name="T3" fmla="*/ 123 h 123"/>
                <a:gd name="T4" fmla="*/ 218 w 218"/>
                <a:gd name="T5" fmla="*/ 0 h 123"/>
              </a:gdLst>
              <a:ahLst/>
              <a:cxnLst>
                <a:cxn ang="0">
                  <a:pos x="T0" y="T1"/>
                </a:cxn>
                <a:cxn ang="0">
                  <a:pos x="T2" y="T3"/>
                </a:cxn>
                <a:cxn ang="0">
                  <a:pos x="T4" y="T5"/>
                </a:cxn>
              </a:cxnLst>
              <a:rect l="0" t="0" r="r" b="b"/>
              <a:pathLst>
                <a:path w="218" h="123">
                  <a:moveTo>
                    <a:pt x="0" y="0"/>
                  </a:moveTo>
                  <a:lnTo>
                    <a:pt x="109" y="123"/>
                  </a:lnTo>
                  <a:lnTo>
                    <a:pt x="218" y="0"/>
                  </a:lnTo>
                </a:path>
              </a:pathLst>
            </a:custGeom>
            <a:noFill/>
            <a:ln w="14288"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Segoe UI"/>
                <a:ea typeface="+mn-ea"/>
                <a:cs typeface="+mn-cs"/>
              </a:endParaRPr>
            </a:p>
          </p:txBody>
        </p:sp>
        <p:sp>
          <p:nvSpPr>
            <p:cNvPr id="37" name="Rectangle 36">
              <a:extLst>
                <a:ext uri="{FF2B5EF4-FFF2-40B4-BE49-F238E27FC236}">
                  <a16:creationId xmlns:a16="http://schemas.microsoft.com/office/drawing/2014/main" xmlns="" id="{2343133F-FBA3-B5EB-1E40-F6A8BE18C802}"/>
                </a:ext>
              </a:extLst>
            </p:cNvPr>
            <p:cNvSpPr/>
            <p:nvPr/>
          </p:nvSpPr>
          <p:spPr>
            <a:xfrm>
              <a:off x="8229601" y="3000254"/>
              <a:ext cx="3124199" cy="289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8" name="Arrow: Pentagon 37">
              <a:extLst>
                <a:ext uri="{FF2B5EF4-FFF2-40B4-BE49-F238E27FC236}">
                  <a16:creationId xmlns:a16="http://schemas.microsoft.com/office/drawing/2014/main" xmlns="" id="{8CABC71E-223B-6EAE-5143-4E887B8EEACA}"/>
                </a:ext>
              </a:extLst>
            </p:cNvPr>
            <p:cNvSpPr/>
            <p:nvPr/>
          </p:nvSpPr>
          <p:spPr>
            <a:xfrm rot="5400000">
              <a:off x="8938260" y="1222098"/>
              <a:ext cx="1706880" cy="3124200"/>
            </a:xfrm>
            <a:prstGeom prst="homePlate">
              <a:avLst>
                <a:gd name="adj" fmla="val 16407"/>
              </a:avLst>
            </a:prstGeom>
            <a:solidFill>
              <a:srgbClr val="2B4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0" name="Oval 39">
              <a:extLst>
                <a:ext uri="{FF2B5EF4-FFF2-40B4-BE49-F238E27FC236}">
                  <a16:creationId xmlns:a16="http://schemas.microsoft.com/office/drawing/2014/main" xmlns="" id="{FAB3C743-8A05-ADF6-883C-04D49E9333EE}"/>
                </a:ext>
              </a:extLst>
            </p:cNvPr>
            <p:cNvSpPr/>
            <p:nvPr/>
          </p:nvSpPr>
          <p:spPr>
            <a:xfrm>
              <a:off x="9444664" y="3255832"/>
              <a:ext cx="694072" cy="694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1" name="Oval 40">
              <a:extLst>
                <a:ext uri="{FF2B5EF4-FFF2-40B4-BE49-F238E27FC236}">
                  <a16:creationId xmlns:a16="http://schemas.microsoft.com/office/drawing/2014/main" xmlns="" id="{35138118-0775-676D-FAD2-1E6C0D00ADD5}"/>
                </a:ext>
              </a:extLst>
            </p:cNvPr>
            <p:cNvSpPr/>
            <p:nvPr/>
          </p:nvSpPr>
          <p:spPr>
            <a:xfrm>
              <a:off x="9476435" y="3287603"/>
              <a:ext cx="630530" cy="630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0" name="TextBox 49">
              <a:extLst>
                <a:ext uri="{FF2B5EF4-FFF2-40B4-BE49-F238E27FC236}">
                  <a16:creationId xmlns:a16="http://schemas.microsoft.com/office/drawing/2014/main" xmlns="" id="{F8D3A96B-8536-0D3E-3E89-5C33B6A577B9}"/>
                </a:ext>
              </a:extLst>
            </p:cNvPr>
            <p:cNvSpPr txBox="1"/>
            <p:nvPr/>
          </p:nvSpPr>
          <p:spPr>
            <a:xfrm>
              <a:off x="8408874" y="2202481"/>
              <a:ext cx="2765652" cy="738664"/>
            </a:xfrm>
            <a:prstGeom prst="rect">
              <a:avLst/>
            </a:prstGeom>
            <a:noFill/>
          </p:spPr>
          <p:txBody>
            <a:bodyPr wrap="square" lIns="0" tIns="0" rIns="0" bIns="0" rtlCol="0" anchor="t">
              <a:spAutoFit/>
            </a:bodyPr>
            <a:lstStyle/>
            <a:p>
              <a:pPr algn="ctr">
                <a:defRPr/>
              </a:pPr>
              <a:r>
                <a:rPr lang="en-US" sz="2400" b="1">
                  <a:solidFill>
                    <a:schemeClr val="bg1"/>
                  </a:solidFill>
                  <a:latin typeface="Cambria"/>
                  <a:ea typeface="Cambria"/>
                </a:rPr>
                <a:t>Government's Future</a:t>
              </a:r>
              <a:r>
                <a:rPr kumimoji="0" lang="en-US" sz="2400" b="1" i="0" u="none" strike="noStrike" kern="1200" cap="none" spc="0" normalizeH="0" baseline="0" noProof="0">
                  <a:ln>
                    <a:noFill/>
                  </a:ln>
                  <a:solidFill>
                    <a:schemeClr val="bg1"/>
                  </a:solidFill>
                  <a:effectLst/>
                  <a:uLnTx/>
                  <a:uFillTx/>
                  <a:latin typeface="Cambria"/>
                  <a:ea typeface="Cambria"/>
                </a:rPr>
                <a:t> </a:t>
              </a:r>
              <a:r>
                <a:rPr lang="en-US" sz="2400" b="1">
                  <a:solidFill>
                    <a:schemeClr val="bg1"/>
                  </a:solidFill>
                  <a:latin typeface="Cambria"/>
                  <a:ea typeface="Cambria"/>
                </a:rPr>
                <a:t>Initiatives</a:t>
              </a:r>
              <a:endParaRPr lang="en-US" sz="2400" b="1"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endParaRPr>
            </a:p>
          </p:txBody>
        </p:sp>
        <p:sp>
          <p:nvSpPr>
            <p:cNvPr id="51" name="Freeform 471">
              <a:extLst>
                <a:ext uri="{FF2B5EF4-FFF2-40B4-BE49-F238E27FC236}">
                  <a16:creationId xmlns:a16="http://schemas.microsoft.com/office/drawing/2014/main" xmlns="" id="{19C84BBF-AF48-164C-0893-4C80D96C6178}"/>
                </a:ext>
              </a:extLst>
            </p:cNvPr>
            <p:cNvSpPr>
              <a:spLocks/>
            </p:cNvSpPr>
            <p:nvPr/>
          </p:nvSpPr>
          <p:spPr bwMode="auto">
            <a:xfrm>
              <a:off x="9652592" y="3548160"/>
              <a:ext cx="278216" cy="156975"/>
            </a:xfrm>
            <a:custGeom>
              <a:avLst/>
              <a:gdLst>
                <a:gd name="T0" fmla="*/ 0 w 218"/>
                <a:gd name="T1" fmla="*/ 0 h 123"/>
                <a:gd name="T2" fmla="*/ 109 w 218"/>
                <a:gd name="T3" fmla="*/ 123 h 123"/>
                <a:gd name="T4" fmla="*/ 218 w 218"/>
                <a:gd name="T5" fmla="*/ 0 h 123"/>
              </a:gdLst>
              <a:ahLst/>
              <a:cxnLst>
                <a:cxn ang="0">
                  <a:pos x="T0" y="T1"/>
                </a:cxn>
                <a:cxn ang="0">
                  <a:pos x="T2" y="T3"/>
                </a:cxn>
                <a:cxn ang="0">
                  <a:pos x="T4" y="T5"/>
                </a:cxn>
              </a:cxnLst>
              <a:rect l="0" t="0" r="r" b="b"/>
              <a:pathLst>
                <a:path w="218" h="123">
                  <a:moveTo>
                    <a:pt x="0" y="0"/>
                  </a:moveTo>
                  <a:lnTo>
                    <a:pt x="109" y="123"/>
                  </a:lnTo>
                  <a:lnTo>
                    <a:pt x="218" y="0"/>
                  </a:lnTo>
                </a:path>
              </a:pathLst>
            </a:custGeom>
            <a:noFill/>
            <a:ln w="14288"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Segoe UI"/>
                <a:ea typeface="+mn-ea"/>
                <a:cs typeface="+mn-cs"/>
              </a:endParaRPr>
            </a:p>
          </p:txBody>
        </p:sp>
        <p:sp>
          <p:nvSpPr>
            <p:cNvPr id="52" name="TextBox 51">
              <a:extLst>
                <a:ext uri="{FF2B5EF4-FFF2-40B4-BE49-F238E27FC236}">
                  <a16:creationId xmlns:a16="http://schemas.microsoft.com/office/drawing/2014/main" xmlns="" id="{C9540F31-11AD-6182-A5B0-19513B6B4529}"/>
                </a:ext>
              </a:extLst>
            </p:cNvPr>
            <p:cNvSpPr txBox="1"/>
            <p:nvPr/>
          </p:nvSpPr>
          <p:spPr>
            <a:xfrm>
              <a:off x="4803656" y="4995538"/>
              <a:ext cx="3003783" cy="738664"/>
            </a:xfrm>
            <a:prstGeom prst="rect">
              <a:avLst/>
            </a:prstGeom>
            <a:noFill/>
          </p:spPr>
          <p:txBody>
            <a:bodyPr wrap="square" lIns="0" tIns="0" rIns="0" bIns="0" rtlCol="0">
              <a:spAutoFit/>
            </a:bodyPr>
            <a:lstStyle/>
            <a:p>
              <a:pPr marL="285750" marR="0" lvl="0" indent="-285750"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The unexecuted value of </a:t>
              </a:r>
              <a:r>
                <a:rPr kumimoji="0" lang="en-US" sz="1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Kundah</a:t>
              </a: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project is worth </a:t>
              </a:r>
              <a:r>
                <a:rPr kumimoji="0" lang="en-US" sz="16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Rs </a:t>
              </a:r>
              <a:r>
                <a:rPr lang="en-US" sz="1600" b="1" dirty="0">
                  <a:solidFill>
                    <a:prstClr val="black">
                      <a:lumMod val="75000"/>
                      <a:lumOff val="25000"/>
                    </a:prstClr>
                  </a:solidFill>
                  <a:latin typeface="Cambria" panose="02040503050406030204" pitchFamily="18" charset="0"/>
                  <a:ea typeface="Cambria" panose="02040503050406030204" pitchFamily="18" charset="0"/>
                </a:rPr>
                <a:t>60</a:t>
              </a:r>
              <a:r>
                <a:rPr kumimoji="0" lang="en-US" sz="16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crores.</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xmlns="" id="{B3917AF2-F76E-BC26-DF0D-1705E6BC2C7A}"/>
                </a:ext>
              </a:extLst>
            </p:cNvPr>
            <p:cNvSpPr txBox="1"/>
            <p:nvPr/>
          </p:nvSpPr>
          <p:spPr>
            <a:xfrm>
              <a:off x="1251169" y="4668939"/>
              <a:ext cx="3124199" cy="584775"/>
            </a:xfrm>
            <a:prstGeom prst="rect">
              <a:avLst/>
            </a:prstGeom>
            <a:noFill/>
          </p:spPr>
          <p:txBody>
            <a:bodyPr wrap="square" rtlCol="0">
              <a:spAutoFit/>
            </a:bodyPr>
            <a:lstStyle/>
            <a:p>
              <a:pPr marL="285750" indent="-285750">
                <a:buFont typeface="Courier New" panose="02070309020205020404" pitchFamily="49" charset="0"/>
                <a:buChar char="o"/>
              </a:pPr>
              <a:r>
                <a:rPr lang="en-IN" sz="1600" dirty="0">
                  <a:latin typeface="Cambria" panose="02040503050406030204" pitchFamily="18" charset="0"/>
                  <a:ea typeface="Cambria" panose="02040503050406030204" pitchFamily="18" charset="0"/>
                  <a:cs typeface="Times New Roman" panose="02020603050405020304" pitchFamily="18" charset="0"/>
                </a:rPr>
                <a:t>Projects under Planning Stage </a:t>
              </a:r>
              <a:r>
                <a:rPr lang="en-IN" sz="1600" b="1" dirty="0">
                  <a:latin typeface="Cambria" panose="02040503050406030204" pitchFamily="18" charset="0"/>
                  <a:ea typeface="Cambria" panose="02040503050406030204" pitchFamily="18" charset="0"/>
                  <a:cs typeface="Times New Roman" panose="02020603050405020304" pitchFamily="18" charset="0"/>
                </a:rPr>
                <a:t>~50 GW</a:t>
              </a:r>
            </a:p>
          </p:txBody>
        </p:sp>
        <p:sp>
          <p:nvSpPr>
            <p:cNvPr id="58" name="TextBox 57">
              <a:extLst>
                <a:ext uri="{FF2B5EF4-FFF2-40B4-BE49-F238E27FC236}">
                  <a16:creationId xmlns:a16="http://schemas.microsoft.com/office/drawing/2014/main" xmlns="" id="{EAE2AA55-2AC5-B403-CCAD-BD1359B29FF1}"/>
                </a:ext>
              </a:extLst>
            </p:cNvPr>
            <p:cNvSpPr txBox="1"/>
            <p:nvPr/>
          </p:nvSpPr>
          <p:spPr>
            <a:xfrm>
              <a:off x="8223471" y="4015898"/>
              <a:ext cx="3124199" cy="738664"/>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kumimoji="0" lang="en-US"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Energy storage systems are expected to reach </a:t>
              </a: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55 GW </a:t>
              </a:r>
              <a:r>
                <a:rPr kumimoji="0" lang="en-US"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by 2031-32</a:t>
              </a:r>
              <a:endParaRPr kumimoji="0" lang="en-IN"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xmlns="" id="{451CFC97-3FEF-C3BC-6CB0-A67898B06BB6}"/>
                </a:ext>
              </a:extLst>
            </p:cNvPr>
            <p:cNvSpPr txBox="1"/>
            <p:nvPr/>
          </p:nvSpPr>
          <p:spPr>
            <a:xfrm>
              <a:off x="8223471" y="4761271"/>
              <a:ext cx="3124199" cy="492443"/>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kumimoji="0" lang="en-US"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Hydro PSP has a growth potential of </a:t>
              </a: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176 GW</a:t>
              </a:r>
              <a:endParaRPr lang="en-US" sz="1600" b="1"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60" name="TextBox 59">
            <a:extLst>
              <a:ext uri="{FF2B5EF4-FFF2-40B4-BE49-F238E27FC236}">
                <a16:creationId xmlns:a16="http://schemas.microsoft.com/office/drawing/2014/main" xmlns="" id="{15733385-CAB9-FFA9-2570-D0C7794B7658}"/>
              </a:ext>
            </a:extLst>
          </p:cNvPr>
          <p:cNvSpPr txBox="1"/>
          <p:nvPr/>
        </p:nvSpPr>
        <p:spPr>
          <a:xfrm>
            <a:off x="234043" y="1210269"/>
            <a:ext cx="11723914" cy="646331"/>
          </a:xfrm>
          <a:prstGeom prst="rect">
            <a:avLst/>
          </a:prstGeom>
          <a:noFill/>
        </p:spPr>
        <p:txBody>
          <a:bodyPr wrap="square" lIns="91440" tIns="45720" rIns="91440" bIns="45720" rtlCol="0" anchor="t">
            <a:spAutoFit/>
          </a:bodyPr>
          <a:lstStyle/>
          <a:p>
            <a:pPr algn="ctr"/>
            <a:r>
              <a:rPr lang="en-IN" u="sng">
                <a:solidFill>
                  <a:srgbClr val="2B4780"/>
                </a:solidFill>
                <a:latin typeface="Cambria" panose="02040503050406030204" pitchFamily="18" charset="0"/>
                <a:ea typeface="Cambria" panose="02040503050406030204" pitchFamily="18" charset="0"/>
                <a:cs typeface="+mn-lt"/>
              </a:rPr>
              <a:t>Om Infra has demonstrated its ability to capitalize on opportunities through its marquee projects. Future government initiatives are expected to provide ample runway for growth</a:t>
            </a:r>
            <a:endParaRPr lang="en-US" u="sng">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63B2654C-1158-1FA4-69A2-A676ACC321C6}"/>
              </a:ext>
            </a:extLst>
          </p:cNvPr>
          <p:cNvSpPr txBox="1"/>
          <p:nvPr/>
        </p:nvSpPr>
        <p:spPr>
          <a:xfrm>
            <a:off x="870168" y="5276475"/>
            <a:ext cx="3187472" cy="584775"/>
          </a:xfrm>
          <a:prstGeom prst="rect">
            <a:avLst/>
          </a:prstGeom>
          <a:noFill/>
        </p:spPr>
        <p:txBody>
          <a:bodyPr wrap="square" rtlCol="0">
            <a:spAutoFit/>
          </a:bodyPr>
          <a:lstStyle/>
          <a:p>
            <a:pPr marL="285750" indent="-285750">
              <a:buFont typeface="Courier New" panose="02070309020205020404" pitchFamily="49" charset="0"/>
              <a:buChar char="o"/>
            </a:pPr>
            <a:r>
              <a:rPr lang="en-IN" sz="1600" dirty="0">
                <a:latin typeface="Cambria" panose="02040503050406030204" pitchFamily="18" charset="0"/>
                <a:ea typeface="Cambria" panose="02040503050406030204" pitchFamily="18" charset="0"/>
                <a:cs typeface="Times New Roman" panose="02020603050405020304" pitchFamily="18" charset="0"/>
              </a:rPr>
              <a:t>Water Management via River Inter linking Schemes</a:t>
            </a:r>
          </a:p>
        </p:txBody>
      </p:sp>
      <p:sp>
        <p:nvSpPr>
          <p:cNvPr id="9" name="TextBox 8">
            <a:extLst>
              <a:ext uri="{FF2B5EF4-FFF2-40B4-BE49-F238E27FC236}">
                <a16:creationId xmlns:a16="http://schemas.microsoft.com/office/drawing/2014/main" xmlns="" id="{EB3F99A8-9AD6-3BBF-DFB8-13EF6F7E55F4}"/>
              </a:ext>
            </a:extLst>
          </p:cNvPr>
          <p:cNvSpPr txBox="1"/>
          <p:nvPr/>
        </p:nvSpPr>
        <p:spPr>
          <a:xfrm>
            <a:off x="7737704" y="5331328"/>
            <a:ext cx="3624208" cy="584775"/>
          </a:xfrm>
          <a:prstGeom prst="rect">
            <a:avLst/>
          </a:prstGeom>
          <a:noFill/>
        </p:spPr>
        <p:txBody>
          <a:bodyPr wrap="square">
            <a:spAutoFit/>
          </a:bodyPr>
          <a:lstStyle/>
          <a:p>
            <a:pPr marL="285750" indent="-285750">
              <a:buFont typeface="Courier New" panose="02070309020205020404" pitchFamily="49" charset="0"/>
              <a:buChar char="o"/>
            </a:pPr>
            <a:r>
              <a:rPr kumimoji="0" lang="en-US"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Focus </a:t>
            </a:r>
            <a:r>
              <a:rPr lang="en-US" sz="1600" dirty="0">
                <a:latin typeface="Cambria" panose="02040503050406030204" pitchFamily="18" charset="0"/>
                <a:ea typeface="Cambria" panose="02040503050406030204" pitchFamily="18" charset="0"/>
                <a:cs typeface="Times New Roman" panose="02020603050405020304" pitchFamily="18" charset="0"/>
              </a:rPr>
              <a:t>by </a:t>
            </a:r>
            <a:r>
              <a:rPr lang="en-US" sz="1600" dirty="0" err="1">
                <a:latin typeface="Cambria" panose="02040503050406030204" pitchFamily="18" charset="0"/>
                <a:ea typeface="Cambria" panose="02040503050406030204" pitchFamily="18" charset="0"/>
                <a:cs typeface="Times New Roman" panose="02020603050405020304" pitchFamily="18" charset="0"/>
              </a:rPr>
              <a:t>GoI</a:t>
            </a:r>
            <a:r>
              <a:rPr lang="en-US" sz="1600" dirty="0">
                <a:latin typeface="Cambria" panose="02040503050406030204" pitchFamily="18" charset="0"/>
                <a:ea typeface="Cambria" panose="02040503050406030204" pitchFamily="18" charset="0"/>
                <a:cs typeface="Times New Roman" panose="02020603050405020304" pitchFamily="18" charset="0"/>
              </a:rPr>
              <a:t> on infrastructural development is border areas</a:t>
            </a:r>
            <a:endParaRPr kumimoji="0" lang="en-US" sz="1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xmlns="" val="398044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AutoShape 26"/>
          <p:cNvSpPr/>
          <p:nvPr/>
        </p:nvSpPr>
        <p:spPr>
          <a:xfrm>
            <a:off x="5689600" y="773631"/>
            <a:ext cx="6502401"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2" y="354746"/>
            <a:ext cx="9494838" cy="498598"/>
          </a:xfrm>
        </p:spPr>
        <p:txBody>
          <a:bodyPr/>
          <a:lstStyle/>
          <a:p>
            <a:r>
              <a:rPr lang="en-US" sz="3200">
                <a:solidFill>
                  <a:srgbClr val="286EB2"/>
                </a:solidFill>
                <a:latin typeface="Cambria" panose="02040503050406030204" pitchFamily="18" charset="0"/>
              </a:rPr>
              <a:t>Hydro Mechanical Contracts</a:t>
            </a:r>
          </a:p>
        </p:txBody>
      </p:sp>
      <p:grpSp>
        <p:nvGrpSpPr>
          <p:cNvPr id="39" name="Group 38">
            <a:extLst>
              <a:ext uri="{FF2B5EF4-FFF2-40B4-BE49-F238E27FC236}">
                <a16:creationId xmlns:a16="http://schemas.microsoft.com/office/drawing/2014/main" xmlns="" id="{636A2530-AB6F-49E8-2504-931E8BD87307}"/>
              </a:ext>
            </a:extLst>
          </p:cNvPr>
          <p:cNvGrpSpPr/>
          <p:nvPr/>
        </p:nvGrpSpPr>
        <p:grpSpPr>
          <a:xfrm>
            <a:off x="1550582" y="1839434"/>
            <a:ext cx="9260958" cy="4229533"/>
            <a:chOff x="1190847" y="1509825"/>
            <a:chExt cx="9260958" cy="4229533"/>
          </a:xfrm>
        </p:grpSpPr>
        <p:grpSp>
          <p:nvGrpSpPr>
            <p:cNvPr id="29" name="Group 28">
              <a:extLst>
                <a:ext uri="{FF2B5EF4-FFF2-40B4-BE49-F238E27FC236}">
                  <a16:creationId xmlns:a16="http://schemas.microsoft.com/office/drawing/2014/main" xmlns="" id="{2653F46D-FCC9-2DCF-1B25-59D817CEFB6F}"/>
                </a:ext>
              </a:extLst>
            </p:cNvPr>
            <p:cNvGrpSpPr/>
            <p:nvPr/>
          </p:nvGrpSpPr>
          <p:grpSpPr>
            <a:xfrm>
              <a:off x="1190847" y="1509825"/>
              <a:ext cx="9260958" cy="4229533"/>
              <a:chOff x="2501145" y="1918986"/>
              <a:chExt cx="7050584" cy="3503672"/>
            </a:xfrm>
          </p:grpSpPr>
          <p:sp>
            <p:nvSpPr>
              <p:cNvPr id="3" name="Rounded Rectangle 106">
                <a:extLst>
                  <a:ext uri="{FF2B5EF4-FFF2-40B4-BE49-F238E27FC236}">
                    <a16:creationId xmlns:a16="http://schemas.microsoft.com/office/drawing/2014/main" xmlns="" id="{C5A5BD1D-D9B5-49F2-FA98-72A13A426283}"/>
                  </a:ext>
                </a:extLst>
              </p:cNvPr>
              <p:cNvSpPr/>
              <p:nvPr/>
            </p:nvSpPr>
            <p:spPr>
              <a:xfrm>
                <a:off x="2628770" y="2484765"/>
                <a:ext cx="3014841" cy="2937893"/>
              </a:xfrm>
              <a:prstGeom prst="roundRect">
                <a:avLst>
                  <a:gd name="adj" fmla="val 82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5" name="Rounded Rectangle 107">
                <a:extLst>
                  <a:ext uri="{FF2B5EF4-FFF2-40B4-BE49-F238E27FC236}">
                    <a16:creationId xmlns:a16="http://schemas.microsoft.com/office/drawing/2014/main" xmlns="" id="{44A20F5E-EAD6-12A7-7C32-55AA56480F2D}"/>
                  </a:ext>
                </a:extLst>
              </p:cNvPr>
              <p:cNvSpPr/>
              <p:nvPr/>
            </p:nvSpPr>
            <p:spPr>
              <a:xfrm>
                <a:off x="6434130" y="2482409"/>
                <a:ext cx="3014841" cy="2937445"/>
              </a:xfrm>
              <a:prstGeom prst="roundRect">
                <a:avLst>
                  <a:gd name="adj" fmla="val 82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10" name="Rounded Rectangle 109">
                <a:extLst>
                  <a:ext uri="{FF2B5EF4-FFF2-40B4-BE49-F238E27FC236}">
                    <a16:creationId xmlns:a16="http://schemas.microsoft.com/office/drawing/2014/main" xmlns="" id="{8B88B8D9-AC40-0EC9-D772-F8DEDAD029E2}"/>
                  </a:ext>
                </a:extLst>
              </p:cNvPr>
              <p:cNvSpPr/>
              <p:nvPr/>
            </p:nvSpPr>
            <p:spPr>
              <a:xfrm>
                <a:off x="2501145" y="2132997"/>
                <a:ext cx="3200937" cy="7182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11" name="Oval 10">
                <a:extLst>
                  <a:ext uri="{FF2B5EF4-FFF2-40B4-BE49-F238E27FC236}">
                    <a16:creationId xmlns:a16="http://schemas.microsoft.com/office/drawing/2014/main" xmlns="" id="{720284C1-EA05-1FEC-C226-D250C0B30E2C}"/>
                  </a:ext>
                </a:extLst>
              </p:cNvPr>
              <p:cNvSpPr/>
              <p:nvPr/>
            </p:nvSpPr>
            <p:spPr>
              <a:xfrm>
                <a:off x="4726448" y="1943990"/>
                <a:ext cx="1118521" cy="1096789"/>
              </a:xfrm>
              <a:prstGeom prst="ellipse">
                <a:avLst/>
              </a:prstGeom>
              <a:solidFill>
                <a:schemeClr val="accent1">
                  <a:lumMod val="7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14" name="Rounded Rectangle 116">
                <a:extLst>
                  <a:ext uri="{FF2B5EF4-FFF2-40B4-BE49-F238E27FC236}">
                    <a16:creationId xmlns:a16="http://schemas.microsoft.com/office/drawing/2014/main" xmlns="" id="{43520536-5CC0-2C01-F0E5-7A113FFF2494}"/>
                  </a:ext>
                </a:extLst>
              </p:cNvPr>
              <p:cNvSpPr/>
              <p:nvPr/>
            </p:nvSpPr>
            <p:spPr>
              <a:xfrm>
                <a:off x="6207906" y="2107992"/>
                <a:ext cx="3200937" cy="718284"/>
              </a:xfrm>
              <a:prstGeom prst="roundRect">
                <a:avLst>
                  <a:gd name="adj" fmla="val 5000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15" name="Oval 14">
                <a:extLst>
                  <a:ext uri="{FF2B5EF4-FFF2-40B4-BE49-F238E27FC236}">
                    <a16:creationId xmlns:a16="http://schemas.microsoft.com/office/drawing/2014/main" xmlns="" id="{09F58E2D-1334-1AB9-169E-7F11AE60A89A}"/>
                  </a:ext>
                </a:extLst>
              </p:cNvPr>
              <p:cNvSpPr/>
              <p:nvPr/>
            </p:nvSpPr>
            <p:spPr>
              <a:xfrm>
                <a:off x="8433208" y="1918986"/>
                <a:ext cx="1118521" cy="1096789"/>
              </a:xfrm>
              <a:prstGeom prst="ellipse">
                <a:avLst/>
              </a:prstGeom>
              <a:solidFill>
                <a:srgbClr val="2F5597"/>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16" name="CuadroTexto 395">
                <a:extLst>
                  <a:ext uri="{FF2B5EF4-FFF2-40B4-BE49-F238E27FC236}">
                    <a16:creationId xmlns:a16="http://schemas.microsoft.com/office/drawing/2014/main" xmlns="" id="{7272BD7A-546E-B67D-AC0F-C2D2FF5F7C7C}"/>
                  </a:ext>
                </a:extLst>
              </p:cNvPr>
              <p:cNvSpPr txBox="1"/>
              <p:nvPr/>
            </p:nvSpPr>
            <p:spPr>
              <a:xfrm>
                <a:off x="3082762" y="2311588"/>
                <a:ext cx="2028696" cy="305948"/>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kumimoji="0" lang="en-US"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Poppins Medium" pitchFamily="2" charset="77"/>
                  </a:rPr>
                  <a:t>Areas of Excellence</a:t>
                </a:r>
              </a:p>
            </p:txBody>
          </p:sp>
          <p:sp>
            <p:nvSpPr>
              <p:cNvPr id="17" name="CuadroTexto 395">
                <a:extLst>
                  <a:ext uri="{FF2B5EF4-FFF2-40B4-BE49-F238E27FC236}">
                    <a16:creationId xmlns:a16="http://schemas.microsoft.com/office/drawing/2014/main" xmlns="" id="{56C32ED5-7F27-D0CE-5DE9-29E8D5FC74EE}"/>
                  </a:ext>
                </a:extLst>
              </p:cNvPr>
              <p:cNvSpPr txBox="1"/>
              <p:nvPr/>
            </p:nvSpPr>
            <p:spPr>
              <a:xfrm>
                <a:off x="6980389" y="2289401"/>
                <a:ext cx="2028696" cy="420678"/>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b="1">
                    <a:solidFill>
                      <a:srgbClr val="FFFFFF"/>
                    </a:solidFill>
                    <a:latin typeface="Cambria" panose="02040503050406030204" pitchFamily="18" charset="0"/>
                    <a:ea typeface="Cambria" panose="02040503050406030204" pitchFamily="18" charset="0"/>
                    <a:cs typeface="Poppins Medium" pitchFamily="2" charset="77"/>
                  </a:rPr>
                  <a:t>Achievements</a:t>
                </a:r>
              </a:p>
              <a:p>
                <a:endParaRPr lang="en-US" sz="900">
                  <a:solidFill>
                    <a:schemeClr val="bg1"/>
                  </a:solidFill>
                  <a:latin typeface="Cambria" panose="02040503050406030204" pitchFamily="18" charset="0"/>
                  <a:ea typeface="Cambria" panose="02040503050406030204" pitchFamily="18" charset="0"/>
                  <a:cs typeface="Lato Semibold" panose="020F0502020204030203" pitchFamily="34" charset="0"/>
                </a:endParaRPr>
              </a:p>
            </p:txBody>
          </p:sp>
        </p:grpSp>
        <p:pic>
          <p:nvPicPr>
            <p:cNvPr id="31" name="Graphic 30" descr="Wreath with solid fill">
              <a:extLst>
                <a:ext uri="{FF2B5EF4-FFF2-40B4-BE49-F238E27FC236}">
                  <a16:creationId xmlns:a16="http://schemas.microsoft.com/office/drawing/2014/main" xmlns="" id="{9B98CCB0-CD62-25B8-D830-0516CE0A423C}"/>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4426689" y="1727791"/>
              <a:ext cx="914400" cy="914400"/>
            </a:xfrm>
            <a:prstGeom prst="rect">
              <a:avLst/>
            </a:prstGeom>
          </p:spPr>
        </p:pic>
        <p:sp>
          <p:nvSpPr>
            <p:cNvPr id="32" name="Bar_Graph2" descr="{&quot;Key&quot;:&quot;POWER_USER_SHAPE_ICON&quot;,&quot;Value&quot;:&quot;POWER_USER_SHAPE_ICON_STYLE_1&quot;}">
              <a:extLst>
                <a:ext uri="{FF2B5EF4-FFF2-40B4-BE49-F238E27FC236}">
                  <a16:creationId xmlns:a16="http://schemas.microsoft.com/office/drawing/2014/main" xmlns="" id="{CFF71968-CBE8-66B9-CB02-50B7DFD23DB5}"/>
                </a:ext>
              </a:extLst>
            </p:cNvPr>
            <p:cNvSpPr>
              <a:spLocks noChangeAspect="1"/>
            </p:cNvSpPr>
            <p:nvPr>
              <p:custDataLst>
                <p:tags r:id="rId1"/>
              </p:custDataLst>
            </p:nvPr>
          </p:nvSpPr>
          <p:spPr bwMode="auto">
            <a:xfrm>
              <a:off x="9350576" y="1830867"/>
              <a:ext cx="753671" cy="723900"/>
            </a:xfrm>
            <a:custGeom>
              <a:avLst/>
              <a:gdLst>
                <a:gd name="T0" fmla="*/ 1213 w 1231"/>
                <a:gd name="T1" fmla="*/ 1164 h 1183"/>
                <a:gd name="T2" fmla="*/ 1183 w 1231"/>
                <a:gd name="T3" fmla="*/ 15 h 1183"/>
                <a:gd name="T4" fmla="*/ 978 w 1231"/>
                <a:gd name="T5" fmla="*/ 1164 h 1183"/>
                <a:gd name="T6" fmla="*/ 933 w 1231"/>
                <a:gd name="T7" fmla="*/ 1140 h 1183"/>
                <a:gd name="T8" fmla="*/ 914 w 1231"/>
                <a:gd name="T9" fmla="*/ 1164 h 1183"/>
                <a:gd name="T10" fmla="*/ 882 w 1231"/>
                <a:gd name="T11" fmla="*/ 506 h 1183"/>
                <a:gd name="T12" fmla="*/ 678 w 1231"/>
                <a:gd name="T13" fmla="*/ 1164 h 1183"/>
                <a:gd name="T14" fmla="*/ 634 w 1231"/>
                <a:gd name="T15" fmla="*/ 1140 h 1183"/>
                <a:gd name="T16" fmla="*/ 615 w 1231"/>
                <a:gd name="T17" fmla="*/ 1164 h 1183"/>
                <a:gd name="T18" fmla="*/ 582 w 1231"/>
                <a:gd name="T19" fmla="*/ 258 h 1183"/>
                <a:gd name="T20" fmla="*/ 378 w 1231"/>
                <a:gd name="T21" fmla="*/ 1164 h 1183"/>
                <a:gd name="T22" fmla="*/ 335 w 1231"/>
                <a:gd name="T23" fmla="*/ 1140 h 1183"/>
                <a:gd name="T24" fmla="*/ 316 w 1231"/>
                <a:gd name="T25" fmla="*/ 1164 h 1183"/>
                <a:gd name="T26" fmla="*/ 282 w 1231"/>
                <a:gd name="T27" fmla="*/ 773 h 1183"/>
                <a:gd name="T28" fmla="*/ 78 w 1231"/>
                <a:gd name="T29" fmla="*/ 1164 h 1183"/>
                <a:gd name="T30" fmla="*/ 18 w 1231"/>
                <a:gd name="T31" fmla="*/ 1044 h 1183"/>
                <a:gd name="T32" fmla="*/ 46 w 1231"/>
                <a:gd name="T33" fmla="*/ 1025 h 1183"/>
                <a:gd name="T34" fmla="*/ 18 w 1231"/>
                <a:gd name="T35" fmla="*/ 873 h 1183"/>
                <a:gd name="T36" fmla="*/ 46 w 1231"/>
                <a:gd name="T37" fmla="*/ 854 h 1183"/>
                <a:gd name="T38" fmla="*/ 18 w 1231"/>
                <a:gd name="T39" fmla="*/ 702 h 1183"/>
                <a:gd name="T40" fmla="*/ 46 w 1231"/>
                <a:gd name="T41" fmla="*/ 684 h 1183"/>
                <a:gd name="T42" fmla="*/ 18 w 1231"/>
                <a:gd name="T43" fmla="*/ 531 h 1183"/>
                <a:gd name="T44" fmla="*/ 46 w 1231"/>
                <a:gd name="T45" fmla="*/ 513 h 1183"/>
                <a:gd name="T46" fmla="*/ 18 w 1231"/>
                <a:gd name="T47" fmla="*/ 360 h 1183"/>
                <a:gd name="T48" fmla="*/ 46 w 1231"/>
                <a:gd name="T49" fmla="*/ 342 h 1183"/>
                <a:gd name="T50" fmla="*/ 18 w 1231"/>
                <a:gd name="T51" fmla="*/ 189 h 1183"/>
                <a:gd name="T52" fmla="*/ 46 w 1231"/>
                <a:gd name="T53" fmla="*/ 171 h 1183"/>
                <a:gd name="T54" fmla="*/ 18 w 1231"/>
                <a:gd name="T55" fmla="*/ 18 h 1183"/>
                <a:gd name="T56" fmla="*/ 46 w 1231"/>
                <a:gd name="T57" fmla="*/ 0 h 1183"/>
                <a:gd name="T58" fmla="*/ 7 w 1231"/>
                <a:gd name="T59" fmla="*/ 0 h 1183"/>
                <a:gd name="T60" fmla="*/ 0 w 1231"/>
                <a:gd name="T61" fmla="*/ 0 h 1183"/>
                <a:gd name="T62" fmla="*/ 0 w 1231"/>
                <a:gd name="T63" fmla="*/ 1183 h 1183"/>
                <a:gd name="T64" fmla="*/ 1177 w 1231"/>
                <a:gd name="T65" fmla="*/ 1183 h 1183"/>
                <a:gd name="T66" fmla="*/ 1183 w 1231"/>
                <a:gd name="T67" fmla="*/ 1183 h 1183"/>
                <a:gd name="T68" fmla="*/ 1231 w 1231"/>
                <a:gd name="T69" fmla="*/ 1180 h 1183"/>
                <a:gd name="T70" fmla="*/ 1231 w 1231"/>
                <a:gd name="T71" fmla="*/ 1164 h 1183"/>
                <a:gd name="T72" fmla="*/ 1213 w 1231"/>
                <a:gd name="T73" fmla="*/ 114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1" h="1183">
                  <a:moveTo>
                    <a:pt x="1213" y="1140"/>
                  </a:moveTo>
                  <a:lnTo>
                    <a:pt x="1213" y="1164"/>
                  </a:lnTo>
                  <a:lnTo>
                    <a:pt x="1183" y="1164"/>
                  </a:lnTo>
                  <a:lnTo>
                    <a:pt x="1183" y="15"/>
                  </a:lnTo>
                  <a:lnTo>
                    <a:pt x="978" y="15"/>
                  </a:lnTo>
                  <a:lnTo>
                    <a:pt x="978" y="1164"/>
                  </a:lnTo>
                  <a:lnTo>
                    <a:pt x="933" y="1164"/>
                  </a:lnTo>
                  <a:lnTo>
                    <a:pt x="933" y="1140"/>
                  </a:lnTo>
                  <a:lnTo>
                    <a:pt x="914" y="1140"/>
                  </a:lnTo>
                  <a:lnTo>
                    <a:pt x="914" y="1164"/>
                  </a:lnTo>
                  <a:lnTo>
                    <a:pt x="882" y="1164"/>
                  </a:lnTo>
                  <a:lnTo>
                    <a:pt x="882" y="506"/>
                  </a:lnTo>
                  <a:lnTo>
                    <a:pt x="678" y="506"/>
                  </a:lnTo>
                  <a:lnTo>
                    <a:pt x="678" y="1164"/>
                  </a:lnTo>
                  <a:lnTo>
                    <a:pt x="634" y="1164"/>
                  </a:lnTo>
                  <a:lnTo>
                    <a:pt x="634" y="1140"/>
                  </a:lnTo>
                  <a:lnTo>
                    <a:pt x="615" y="1140"/>
                  </a:lnTo>
                  <a:lnTo>
                    <a:pt x="615" y="1164"/>
                  </a:lnTo>
                  <a:lnTo>
                    <a:pt x="582" y="1164"/>
                  </a:lnTo>
                  <a:lnTo>
                    <a:pt x="582" y="258"/>
                  </a:lnTo>
                  <a:lnTo>
                    <a:pt x="378" y="258"/>
                  </a:lnTo>
                  <a:lnTo>
                    <a:pt x="378" y="1164"/>
                  </a:lnTo>
                  <a:lnTo>
                    <a:pt x="335" y="1164"/>
                  </a:lnTo>
                  <a:lnTo>
                    <a:pt x="335" y="1140"/>
                  </a:lnTo>
                  <a:lnTo>
                    <a:pt x="316" y="1140"/>
                  </a:lnTo>
                  <a:lnTo>
                    <a:pt x="316" y="1164"/>
                  </a:lnTo>
                  <a:lnTo>
                    <a:pt x="282" y="1164"/>
                  </a:lnTo>
                  <a:lnTo>
                    <a:pt x="282" y="773"/>
                  </a:lnTo>
                  <a:lnTo>
                    <a:pt x="78" y="773"/>
                  </a:lnTo>
                  <a:lnTo>
                    <a:pt x="78" y="1164"/>
                  </a:lnTo>
                  <a:lnTo>
                    <a:pt x="18" y="1164"/>
                  </a:lnTo>
                  <a:lnTo>
                    <a:pt x="18" y="1044"/>
                  </a:lnTo>
                  <a:lnTo>
                    <a:pt x="46" y="1044"/>
                  </a:lnTo>
                  <a:lnTo>
                    <a:pt x="46" y="1025"/>
                  </a:lnTo>
                  <a:lnTo>
                    <a:pt x="18" y="1025"/>
                  </a:lnTo>
                  <a:lnTo>
                    <a:pt x="18" y="873"/>
                  </a:lnTo>
                  <a:lnTo>
                    <a:pt x="46" y="873"/>
                  </a:lnTo>
                  <a:lnTo>
                    <a:pt x="46" y="854"/>
                  </a:lnTo>
                  <a:lnTo>
                    <a:pt x="18" y="854"/>
                  </a:lnTo>
                  <a:lnTo>
                    <a:pt x="18" y="702"/>
                  </a:lnTo>
                  <a:lnTo>
                    <a:pt x="46" y="702"/>
                  </a:lnTo>
                  <a:lnTo>
                    <a:pt x="46" y="684"/>
                  </a:lnTo>
                  <a:lnTo>
                    <a:pt x="18" y="684"/>
                  </a:lnTo>
                  <a:lnTo>
                    <a:pt x="18" y="531"/>
                  </a:lnTo>
                  <a:lnTo>
                    <a:pt x="46" y="531"/>
                  </a:lnTo>
                  <a:lnTo>
                    <a:pt x="46" y="513"/>
                  </a:lnTo>
                  <a:lnTo>
                    <a:pt x="18" y="513"/>
                  </a:lnTo>
                  <a:lnTo>
                    <a:pt x="18" y="360"/>
                  </a:lnTo>
                  <a:lnTo>
                    <a:pt x="46" y="360"/>
                  </a:lnTo>
                  <a:lnTo>
                    <a:pt x="46" y="342"/>
                  </a:lnTo>
                  <a:lnTo>
                    <a:pt x="18" y="342"/>
                  </a:lnTo>
                  <a:lnTo>
                    <a:pt x="18" y="189"/>
                  </a:lnTo>
                  <a:lnTo>
                    <a:pt x="46" y="189"/>
                  </a:lnTo>
                  <a:lnTo>
                    <a:pt x="46" y="171"/>
                  </a:lnTo>
                  <a:lnTo>
                    <a:pt x="18" y="171"/>
                  </a:lnTo>
                  <a:lnTo>
                    <a:pt x="18" y="18"/>
                  </a:lnTo>
                  <a:lnTo>
                    <a:pt x="46" y="18"/>
                  </a:lnTo>
                  <a:lnTo>
                    <a:pt x="46" y="0"/>
                  </a:lnTo>
                  <a:lnTo>
                    <a:pt x="18" y="0"/>
                  </a:lnTo>
                  <a:lnTo>
                    <a:pt x="7" y="0"/>
                  </a:lnTo>
                  <a:lnTo>
                    <a:pt x="7" y="0"/>
                  </a:lnTo>
                  <a:lnTo>
                    <a:pt x="0" y="0"/>
                  </a:lnTo>
                  <a:lnTo>
                    <a:pt x="0" y="1164"/>
                  </a:lnTo>
                  <a:lnTo>
                    <a:pt x="0" y="1183"/>
                  </a:lnTo>
                  <a:lnTo>
                    <a:pt x="18" y="1183"/>
                  </a:lnTo>
                  <a:lnTo>
                    <a:pt x="1177" y="1183"/>
                  </a:lnTo>
                  <a:lnTo>
                    <a:pt x="1178" y="1183"/>
                  </a:lnTo>
                  <a:lnTo>
                    <a:pt x="1183" y="1183"/>
                  </a:lnTo>
                  <a:lnTo>
                    <a:pt x="1231" y="1183"/>
                  </a:lnTo>
                  <a:lnTo>
                    <a:pt x="1231" y="1180"/>
                  </a:lnTo>
                  <a:lnTo>
                    <a:pt x="1231" y="1179"/>
                  </a:lnTo>
                  <a:lnTo>
                    <a:pt x="1231" y="1164"/>
                  </a:lnTo>
                  <a:lnTo>
                    <a:pt x="1231" y="1140"/>
                  </a:lnTo>
                  <a:lnTo>
                    <a:pt x="1213" y="1140"/>
                  </a:lnTo>
                  <a:close/>
                </a:path>
              </a:pathLst>
            </a:custGeom>
            <a:solidFill>
              <a:srgbClr val="E8ECF1"/>
            </a:solidFill>
            <a:ln w="1905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56">
              <a:extLst>
                <a:ext uri="{FF2B5EF4-FFF2-40B4-BE49-F238E27FC236}">
                  <a16:creationId xmlns:a16="http://schemas.microsoft.com/office/drawing/2014/main" xmlns="" id="{A63E0BEE-0994-B251-0EAF-5B225EDB3BBC}"/>
                </a:ext>
              </a:extLst>
            </p:cNvPr>
            <p:cNvSpPr/>
            <p:nvPr/>
          </p:nvSpPr>
          <p:spPr>
            <a:xfrm>
              <a:off x="1648868" y="3941018"/>
              <a:ext cx="3379229" cy="584775"/>
            </a:xfrm>
            <a:prstGeom prst="rect">
              <a:avLst/>
            </a:prstGeom>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285750" marR="0" lvl="0" indent="-285750" algn="just" defTabSz="91421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IN"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Times New Roman" panose="02020603050405020304" pitchFamily="18" charset="0"/>
                </a:rPr>
                <a:t>The company specializes in gates, </a:t>
              </a:r>
              <a:r>
                <a:rPr lang="en-IN" sz="1600">
                  <a:latin typeface="Cambria" panose="02040503050406030204" pitchFamily="18" charset="0"/>
                  <a:ea typeface="Cambria" panose="02040503050406030204" pitchFamily="18" charset="0"/>
                  <a:cs typeface="Times New Roman" panose="02020603050405020304" pitchFamily="18" charset="0"/>
                </a:rPr>
                <a:t>liners, trash racks and cranes</a:t>
              </a:r>
              <a:endParaRPr kumimoji="0" lang="en-IN"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4" name="Rectangle 56">
              <a:extLst>
                <a:ext uri="{FF2B5EF4-FFF2-40B4-BE49-F238E27FC236}">
                  <a16:creationId xmlns:a16="http://schemas.microsoft.com/office/drawing/2014/main" xmlns="" id="{A7364B44-5161-96BD-5C10-36D3F21561B1}"/>
                </a:ext>
              </a:extLst>
            </p:cNvPr>
            <p:cNvSpPr/>
            <p:nvPr/>
          </p:nvSpPr>
          <p:spPr>
            <a:xfrm>
              <a:off x="6559255" y="4011796"/>
              <a:ext cx="3668334" cy="584775"/>
            </a:xfrm>
            <a:prstGeom prst="rect">
              <a:avLst/>
            </a:prstGeom>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285750" indent="-285750">
                <a:buFont typeface="Courier New" panose="02070309020205020404" pitchFamily="49" charset="0"/>
                <a:buChar char="o"/>
                <a:defRPr/>
              </a:pPr>
              <a:r>
                <a:rPr lang="en-US" sz="1600" dirty="0">
                  <a:latin typeface="Cambria" panose="02040503050406030204" pitchFamily="18" charset="0"/>
                  <a:ea typeface="Cambria" panose="02040503050406030204" pitchFamily="18" charset="0"/>
                  <a:cs typeface="Times New Roman" panose="02020603050405020304" pitchFamily="18" charset="0"/>
                </a:rPr>
                <a:t>Hydro mechanical projects are </a:t>
              </a:r>
              <a:r>
                <a:rPr lang="en-US" sz="1600" b="1" dirty="0">
                  <a:latin typeface="Cambria" panose="02040503050406030204" pitchFamily="18" charset="0"/>
                  <a:ea typeface="Cambria" panose="02040503050406030204" pitchFamily="18" charset="0"/>
                  <a:cs typeface="Times New Roman" panose="02020603050405020304" pitchFamily="18" charset="0"/>
                </a:rPr>
                <a:t>20%+</a:t>
              </a:r>
              <a:r>
                <a:rPr lang="en-US" sz="1600" dirty="0">
                  <a:latin typeface="Cambria" panose="02040503050406030204" pitchFamily="18" charset="0"/>
                  <a:ea typeface="Cambria" panose="02040503050406030204" pitchFamily="18" charset="0"/>
                  <a:cs typeface="Times New Roman" panose="02020603050405020304" pitchFamily="18" charset="0"/>
                </a:rPr>
                <a:t> of company’s order book</a:t>
              </a:r>
            </a:p>
          </p:txBody>
        </p:sp>
        <p:sp>
          <p:nvSpPr>
            <p:cNvPr id="36" name="TextBox 35">
              <a:extLst>
                <a:ext uri="{FF2B5EF4-FFF2-40B4-BE49-F238E27FC236}">
                  <a16:creationId xmlns:a16="http://schemas.microsoft.com/office/drawing/2014/main" xmlns="" id="{5D7341BB-E952-F5A9-6674-95C57B77958F}"/>
                </a:ext>
              </a:extLst>
            </p:cNvPr>
            <p:cNvSpPr txBox="1"/>
            <p:nvPr/>
          </p:nvSpPr>
          <p:spPr>
            <a:xfrm>
              <a:off x="1664317" y="2987021"/>
              <a:ext cx="3665548" cy="830997"/>
            </a:xfrm>
            <a:prstGeom prst="rect">
              <a:avLst/>
            </a:prstGeom>
            <a:noFill/>
          </p:spPr>
          <p:txBody>
            <a:bodyPr wrap="square">
              <a:spAutoFit/>
            </a:bodyPr>
            <a:lstStyle/>
            <a:p>
              <a:pPr marL="285750" indent="-285750" defTabSz="914217">
                <a:buFont typeface="Courier New" panose="02070309020205020404" pitchFamily="49" charset="0"/>
                <a:buChar char="o"/>
                <a:defRPr/>
              </a:pPr>
              <a:r>
                <a:rPr lang="en-US" sz="1600">
                  <a:latin typeface="Cambria" panose="02040503050406030204" pitchFamily="18" charset="0"/>
                  <a:ea typeface="Cambria" panose="02040503050406030204" pitchFamily="18" charset="0"/>
                  <a:cs typeface="Times New Roman" panose="02020603050405020304" pitchFamily="18" charset="0"/>
                </a:rPr>
                <a:t>It is one of the </a:t>
              </a:r>
              <a:r>
                <a:rPr lang="en-US" sz="1600" b="1">
                  <a:latin typeface="Cambria" panose="02040503050406030204" pitchFamily="18" charset="0"/>
                  <a:ea typeface="Cambria" panose="02040503050406030204" pitchFamily="18" charset="0"/>
                  <a:cs typeface="Times New Roman" panose="02020603050405020304" pitchFamily="18" charset="0"/>
                </a:rPr>
                <a:t>global leaders </a:t>
              </a:r>
              <a:r>
                <a:rPr lang="en-US" sz="1600">
                  <a:latin typeface="Cambria" panose="02040503050406030204" pitchFamily="18" charset="0"/>
                  <a:ea typeface="Cambria" panose="02040503050406030204" pitchFamily="18" charset="0"/>
                  <a:cs typeface="Times New Roman" panose="02020603050405020304" pitchFamily="18" charset="0"/>
                </a:rPr>
                <a:t>in turnkey hydro mechanical equipment contracts.</a:t>
              </a:r>
            </a:p>
          </p:txBody>
        </p:sp>
        <p:sp>
          <p:nvSpPr>
            <p:cNvPr id="38" name="TextBox 37">
              <a:extLst>
                <a:ext uri="{FF2B5EF4-FFF2-40B4-BE49-F238E27FC236}">
                  <a16:creationId xmlns:a16="http://schemas.microsoft.com/office/drawing/2014/main" xmlns="" id="{4365E781-E998-9B98-6836-AFF5C14C827B}"/>
                </a:ext>
              </a:extLst>
            </p:cNvPr>
            <p:cNvSpPr txBox="1"/>
            <p:nvPr/>
          </p:nvSpPr>
          <p:spPr>
            <a:xfrm>
              <a:off x="6511409" y="3022190"/>
              <a:ext cx="3668334" cy="830997"/>
            </a:xfrm>
            <a:prstGeom prst="rect">
              <a:avLst/>
            </a:prstGeom>
            <a:noFill/>
          </p:spPr>
          <p:txBody>
            <a:bodyPr wrap="square">
              <a:spAutoFit/>
            </a:bodyPr>
            <a:lstStyle/>
            <a:p>
              <a:pPr marL="285750" marR="0" lvl="0" indent="-285750" algn="l" defTabSz="91421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rPr>
                <a:t>With a </a:t>
              </a:r>
              <a:r>
                <a:rPr lang="en-US" sz="1600" b="1">
                  <a:latin typeface="Cambria" panose="02040503050406030204" pitchFamily="18" charset="0"/>
                  <a:ea typeface="Cambria" panose="02040503050406030204" pitchFamily="18" charset="0"/>
                </a:rPr>
                <a:t>50+ </a:t>
              </a: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rPr>
                <a:t>year track record, Om Infra has successfully executed over </a:t>
              </a:r>
              <a:r>
                <a:rPr kumimoji="0" lang="en-US" sz="1600" b="1" i="0" u="none" strike="noStrike" kern="1200" cap="none" spc="0" normalizeH="0" baseline="0" noProof="0">
                  <a:ln>
                    <a:noFill/>
                  </a:ln>
                  <a:effectLst/>
                  <a:uLnTx/>
                  <a:uFillTx/>
                  <a:latin typeface="Cambria" panose="02040503050406030204" pitchFamily="18" charset="0"/>
                  <a:ea typeface="Cambria" panose="02040503050406030204" pitchFamily="18" charset="0"/>
                </a:rPr>
                <a:t>7</a:t>
              </a:r>
              <a:r>
                <a:rPr lang="en-US" sz="1600" b="1">
                  <a:latin typeface="Cambria" panose="02040503050406030204" pitchFamily="18" charset="0"/>
                  <a:ea typeface="Cambria" panose="02040503050406030204" pitchFamily="18" charset="0"/>
                </a:rPr>
                <a:t>0+</a:t>
              </a: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rPr>
                <a:t> projects worth ~Rs </a:t>
              </a:r>
              <a:r>
                <a:rPr kumimoji="0" lang="en-US" sz="1600" b="1" i="0" u="none" strike="noStrike" kern="1200" cap="none" spc="0" normalizeH="0" baseline="0" noProof="0">
                  <a:ln>
                    <a:noFill/>
                  </a:ln>
                  <a:effectLst/>
                  <a:uLnTx/>
                  <a:uFillTx/>
                  <a:latin typeface="Cambria" panose="02040503050406030204" pitchFamily="18" charset="0"/>
                  <a:ea typeface="Cambria" panose="02040503050406030204" pitchFamily="18" charset="0"/>
                </a:rPr>
                <a:t>700</a:t>
              </a: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rPr>
                <a:t> crores</a:t>
              </a:r>
              <a:endParaRPr kumimoji="0" lang="en-US" sz="1600" b="1" i="0" u="none" strike="noStrike" kern="1200" cap="none" spc="0" normalizeH="0" baseline="0" noProof="0">
                <a:ln>
                  <a:noFill/>
                </a:ln>
                <a:effectLst/>
                <a:uLnTx/>
                <a:uFillTx/>
                <a:latin typeface="Cambria" panose="02040503050406030204" pitchFamily="18" charset="0"/>
                <a:ea typeface="Cambria" panose="02040503050406030204" pitchFamily="18" charset="0"/>
                <a:cs typeface="Lato Light" panose="020F0502020204030203" pitchFamily="34" charset="0"/>
              </a:endParaRPr>
            </a:p>
          </p:txBody>
        </p:sp>
      </p:grpSp>
      <p:sp>
        <p:nvSpPr>
          <p:cNvPr id="40" name="TextBox 39">
            <a:extLst>
              <a:ext uri="{FF2B5EF4-FFF2-40B4-BE49-F238E27FC236}">
                <a16:creationId xmlns:a16="http://schemas.microsoft.com/office/drawing/2014/main" xmlns="" id="{8E40571F-F3DA-4228-8D93-FBDB14889886}"/>
              </a:ext>
            </a:extLst>
          </p:cNvPr>
          <p:cNvSpPr txBox="1"/>
          <p:nvPr/>
        </p:nvSpPr>
        <p:spPr>
          <a:xfrm>
            <a:off x="1016900" y="1186210"/>
            <a:ext cx="12484985" cy="353943"/>
          </a:xfrm>
          <a:prstGeom prst="rect">
            <a:avLst/>
          </a:prstGeom>
          <a:noFill/>
        </p:spPr>
        <p:txBody>
          <a:bodyPr wrap="square" rtlCol="0">
            <a:spAutoFit/>
          </a:bodyPr>
          <a:lstStyle/>
          <a:p>
            <a:pPr algn="just"/>
            <a:r>
              <a:rPr lang="en-GB" sz="1700" b="1" i="0" u="sng">
                <a:solidFill>
                  <a:srgbClr val="274E95"/>
                </a:solidFill>
                <a:effectLst/>
                <a:latin typeface="Cambria" panose="02040503050406030204" pitchFamily="18" charset="0"/>
                <a:ea typeface="Cambria" panose="02040503050406030204" pitchFamily="18" charset="0"/>
              </a:rPr>
              <a:t>Boost for Power Sector:</a:t>
            </a:r>
            <a:r>
              <a:rPr lang="en-GB" sz="1700" b="1" u="sng">
                <a:solidFill>
                  <a:srgbClr val="274E95"/>
                </a:solidFill>
                <a:latin typeface="Cambria" panose="02040503050406030204" pitchFamily="18" charset="0"/>
                <a:ea typeface="Cambria" panose="02040503050406030204" pitchFamily="18" charset="0"/>
              </a:rPr>
              <a:t> Rs </a:t>
            </a:r>
            <a:r>
              <a:rPr lang="en-GB" sz="1700" b="1" i="0" u="sng">
                <a:solidFill>
                  <a:srgbClr val="274E95"/>
                </a:solidFill>
                <a:effectLst/>
                <a:latin typeface="Cambria" panose="02040503050406030204" pitchFamily="18" charset="0"/>
                <a:ea typeface="Cambria" panose="02040503050406030204" pitchFamily="18" charset="0"/>
              </a:rPr>
              <a:t>28,352 Crores ~12,340 MW Hydropower Expansion - A Significant Opportunity</a:t>
            </a:r>
            <a:endParaRPr lang="en-IN" sz="1700" u="sng">
              <a:solidFill>
                <a:srgbClr val="274E95"/>
              </a:solidFill>
              <a:latin typeface="Cambria" panose="02040503050406030204" pitchFamily="18" charset="0"/>
              <a:ea typeface="Cambria" panose="02040503050406030204" pitchFamily="18" charset="0"/>
            </a:endParaRPr>
          </a:p>
        </p:txBody>
      </p:sp>
      <p:sp>
        <p:nvSpPr>
          <p:cNvPr id="2" name="Rectangle 56">
            <a:extLst>
              <a:ext uri="{FF2B5EF4-FFF2-40B4-BE49-F238E27FC236}">
                <a16:creationId xmlns:a16="http://schemas.microsoft.com/office/drawing/2014/main" xmlns="" id="{B89CD2B8-F239-6F33-87B5-0ED26D4FB47C}"/>
              </a:ext>
            </a:extLst>
          </p:cNvPr>
          <p:cNvSpPr/>
          <p:nvPr/>
        </p:nvSpPr>
        <p:spPr>
          <a:xfrm>
            <a:off x="2036625" y="4959929"/>
            <a:ext cx="3544991" cy="830997"/>
          </a:xfrm>
          <a:prstGeom prst="rect">
            <a:avLst/>
          </a:prstGeom>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285750" indent="-285750">
              <a:buFont typeface="Courier New" panose="02070309020205020404" pitchFamily="49" charset="0"/>
              <a:buChar char="o"/>
              <a:defRPr/>
            </a:pPr>
            <a:r>
              <a:rPr lang="en-US" sz="1600">
                <a:latin typeface="Cambria" panose="02040503050406030204" pitchFamily="18" charset="0"/>
                <a:ea typeface="Cambria" panose="02040503050406030204" pitchFamily="18" charset="0"/>
              </a:rPr>
              <a:t>It is c</a:t>
            </a:r>
            <a:r>
              <a:rPr lang="en-US" sz="1600" b="0" i="0">
                <a:effectLst/>
                <a:latin typeface="Cambria" panose="02040503050406030204" pitchFamily="18" charset="0"/>
                <a:ea typeface="Cambria" panose="02040503050406030204" pitchFamily="18" charset="0"/>
              </a:rPr>
              <a:t>urrently involved in execution of Hydro-mechanical contracts of more than </a:t>
            </a:r>
            <a:r>
              <a:rPr lang="en-US" sz="1600" b="1" i="0">
                <a:effectLst/>
                <a:latin typeface="Cambria" panose="02040503050406030204" pitchFamily="18" charset="0"/>
                <a:ea typeface="Cambria" panose="02040503050406030204" pitchFamily="18" charset="0"/>
              </a:rPr>
              <a:t>2,900 MW</a:t>
            </a:r>
            <a:endParaRPr lang="en-US" sz="1600">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A6A19B-47FF-EC08-21E3-1839F66B4DBE}"/>
              </a:ext>
            </a:extLst>
          </p:cNvPr>
          <p:cNvSpPr txBox="1"/>
          <p:nvPr/>
        </p:nvSpPr>
        <p:spPr>
          <a:xfrm>
            <a:off x="6918990" y="5050926"/>
            <a:ext cx="3757577" cy="830997"/>
          </a:xfrm>
          <a:prstGeom prst="rect">
            <a:avLst/>
          </a:prstGeom>
          <a:noFill/>
        </p:spPr>
        <p:txBody>
          <a:bodyPr wrap="square">
            <a:spAutoFit/>
          </a:bodyPr>
          <a:lstStyle/>
          <a:p>
            <a:pPr marL="285750" indent="-285750" defTabSz="914217">
              <a:buFont typeface="Courier New" panose="02070309020205020404" pitchFamily="49" charset="0"/>
              <a:buChar char="o"/>
              <a:defRPr/>
            </a:pPr>
            <a:r>
              <a:rPr lang="en-US" sz="1600">
                <a:latin typeface="Cambria" panose="02040503050406030204" pitchFamily="18" charset="0"/>
                <a:ea typeface="Cambria" panose="02040503050406030204" pitchFamily="18" charset="0"/>
                <a:cs typeface="Times New Roman" panose="02020603050405020304" pitchFamily="18" charset="0"/>
              </a:rPr>
              <a:t>The company </a:t>
            </a:r>
            <a:r>
              <a:rPr kumimoji="0" lang="en-IN"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Times New Roman" panose="02020603050405020304" pitchFamily="18" charset="0"/>
              </a:rPr>
              <a:t>has an in-house manufacturing</a:t>
            </a: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Times New Roman" panose="02020603050405020304" pitchFamily="18" charset="0"/>
              </a:rPr>
              <a:t> of all hydro - mechanical equipment</a:t>
            </a:r>
            <a:endParaRPr lang="en-US" sz="160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xmlns="" val="420455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14</a:t>
            </a:fld>
            <a:endParaRPr lang="en-US"/>
          </a:p>
        </p:txBody>
      </p:sp>
      <p:sp>
        <p:nvSpPr>
          <p:cNvPr id="5" name="AutoShape 26"/>
          <p:cNvSpPr/>
          <p:nvPr/>
        </p:nvSpPr>
        <p:spPr>
          <a:xfrm>
            <a:off x="9029700" y="773631"/>
            <a:ext cx="3162301" cy="0"/>
          </a:xfrm>
          <a:prstGeom prst="line">
            <a:avLst/>
          </a:prstGeom>
          <a:ln w="19050" cap="flat">
            <a:solidFill>
              <a:srgbClr val="2C284B"/>
            </a:solidFill>
            <a:prstDash val="solid"/>
            <a:headEnd type="none" w="sm" len="sm"/>
            <a:tailEnd type="none" w="sm" len="sm"/>
          </a:ln>
        </p:spPr>
        <p:txBody>
          <a:bodyPr/>
          <a:lstStyle/>
          <a:p>
            <a:endParaRPr lang="en-IN"/>
          </a:p>
        </p:txBody>
      </p:sp>
      <p:sp>
        <p:nvSpPr>
          <p:cNvPr id="6" name="Title 1">
            <a:extLst>
              <a:ext uri="{FF2B5EF4-FFF2-40B4-BE49-F238E27FC236}">
                <a16:creationId xmlns:a16="http://schemas.microsoft.com/office/drawing/2014/main" xmlns="" id="{D982F15E-B388-49FC-B839-399A51BF4CCF}"/>
              </a:ext>
            </a:extLst>
          </p:cNvPr>
          <p:cNvSpPr>
            <a:spLocks noGrp="1"/>
          </p:cNvSpPr>
          <p:nvPr>
            <p:ph type="title"/>
          </p:nvPr>
        </p:nvSpPr>
        <p:spPr>
          <a:xfrm>
            <a:off x="200824" y="336687"/>
            <a:ext cx="9085263" cy="498598"/>
          </a:xfrm>
        </p:spPr>
        <p:txBody>
          <a:bodyPr/>
          <a:lstStyle/>
          <a:p>
            <a:r>
              <a:rPr lang="en-US" sz="3200">
                <a:solidFill>
                  <a:srgbClr val="286EB2"/>
                </a:solidFill>
                <a:latin typeface="Cambria" panose="02040503050406030204" pitchFamily="18" charset="0"/>
              </a:rPr>
              <a:t>Capitalizing on Government's Hydro Power Push</a:t>
            </a:r>
          </a:p>
        </p:txBody>
      </p:sp>
      <p:sp>
        <p:nvSpPr>
          <p:cNvPr id="7" name="Rectangle 6"/>
          <p:cNvSpPr/>
          <p:nvPr/>
        </p:nvSpPr>
        <p:spPr>
          <a:xfrm>
            <a:off x="0" y="1310995"/>
            <a:ext cx="6121974" cy="400110"/>
          </a:xfrm>
          <a:prstGeom prst="rect">
            <a:avLst/>
          </a:prstGeom>
        </p:spPr>
        <p:txBody>
          <a:bodyPr wrap="square">
            <a:spAutoFit/>
          </a:bodyPr>
          <a:lstStyle/>
          <a:p>
            <a:pPr algn="ctr" fontAlgn="b"/>
            <a:r>
              <a:rPr lang="en-US" sz="2000" b="1">
                <a:solidFill>
                  <a:srgbClr val="2B4780"/>
                </a:solidFill>
                <a:latin typeface="Cambria" panose="02040503050406030204" pitchFamily="18" charset="0"/>
                <a:ea typeface="Cambria" panose="02040503050406030204" pitchFamily="18" charset="0"/>
              </a:rPr>
              <a:t>Budget allocation to the Ministry of Jal Shakti</a:t>
            </a:r>
          </a:p>
        </p:txBody>
      </p:sp>
      <p:graphicFrame>
        <p:nvGraphicFramePr>
          <p:cNvPr id="8" name="Table 7">
            <a:extLst>
              <a:ext uri="{FF2B5EF4-FFF2-40B4-BE49-F238E27FC236}">
                <a16:creationId xmlns:a16="http://schemas.microsoft.com/office/drawing/2014/main" xmlns="" id="{74DB9BDD-7D1E-2076-D9EC-946069B248ED}"/>
              </a:ext>
            </a:extLst>
          </p:cNvPr>
          <p:cNvGraphicFramePr>
            <a:graphicFrameLocks noGrp="1"/>
          </p:cNvGraphicFramePr>
          <p:nvPr>
            <p:extLst>
              <p:ext uri="{D42A27DB-BD31-4B8C-83A1-F6EECF244321}">
                <p14:modId xmlns:p14="http://schemas.microsoft.com/office/powerpoint/2010/main" xmlns="" val="3011683699"/>
              </p:ext>
            </p:extLst>
          </p:nvPr>
        </p:nvGraphicFramePr>
        <p:xfrm>
          <a:off x="408384" y="2124402"/>
          <a:ext cx="5687616" cy="3558112"/>
        </p:xfrm>
        <a:graphic>
          <a:graphicData uri="http://schemas.openxmlformats.org/drawingml/2006/table">
            <a:tbl>
              <a:tblPr>
                <a:tableStyleId>{9D7B26C5-4107-4FEC-AEDC-1716B250A1EF}</a:tableStyleId>
              </a:tblPr>
              <a:tblGrid>
                <a:gridCol w="2911118">
                  <a:extLst>
                    <a:ext uri="{9D8B030D-6E8A-4147-A177-3AD203B41FA5}">
                      <a16:colId xmlns:a16="http://schemas.microsoft.com/office/drawing/2014/main" xmlns="" val="3973846149"/>
                    </a:ext>
                  </a:extLst>
                </a:gridCol>
                <a:gridCol w="1093771">
                  <a:extLst>
                    <a:ext uri="{9D8B030D-6E8A-4147-A177-3AD203B41FA5}">
                      <a16:colId xmlns:a16="http://schemas.microsoft.com/office/drawing/2014/main" xmlns="" val="1294547015"/>
                    </a:ext>
                  </a:extLst>
                </a:gridCol>
                <a:gridCol w="1682727">
                  <a:extLst>
                    <a:ext uri="{9D8B030D-6E8A-4147-A177-3AD203B41FA5}">
                      <a16:colId xmlns:a16="http://schemas.microsoft.com/office/drawing/2014/main" xmlns="" val="3932660612"/>
                    </a:ext>
                  </a:extLst>
                </a:gridCol>
              </a:tblGrid>
              <a:tr h="447343">
                <a:tc>
                  <a:txBody>
                    <a:bodyPr/>
                    <a:lstStyle/>
                    <a:p>
                      <a:pPr algn="l" fontAlgn="ctr"/>
                      <a:r>
                        <a:rPr lang="en-US" sz="1500" b="1" u="none" strike="noStrike" kern="1200">
                          <a:solidFill>
                            <a:schemeClr val="bg1"/>
                          </a:solidFill>
                          <a:effectLst/>
                          <a:latin typeface="Cambria"/>
                          <a:ea typeface="Cambria"/>
                          <a:cs typeface="+mn-cs"/>
                        </a:rPr>
                        <a:t>Department</a:t>
                      </a:r>
                      <a:endParaRPr lang="en-IN" sz="1500" b="1" u="none" strike="noStrike" kern="1200">
                        <a:solidFill>
                          <a:schemeClr val="bg1"/>
                        </a:solidFill>
                        <a:effectLst/>
                        <a:latin typeface="Cambria"/>
                        <a:ea typeface="Cambria"/>
                        <a:cs typeface="+mn-cs"/>
                      </a:endParaRPr>
                    </a:p>
                  </a:txBody>
                  <a:tcPr marL="97628" marR="97628" marT="48815" marB="48815" anchor="ctr">
                    <a:solidFill>
                      <a:srgbClr val="2B4780"/>
                    </a:solidFill>
                  </a:tcPr>
                </a:tc>
                <a:tc>
                  <a:txBody>
                    <a:bodyPr/>
                    <a:lstStyle/>
                    <a:p>
                      <a:pPr algn="r" fontAlgn="ctr"/>
                      <a:r>
                        <a:rPr lang="en-IN" sz="1500" b="1" u="none" strike="noStrike" kern="1200">
                          <a:solidFill>
                            <a:schemeClr val="bg1"/>
                          </a:solidFill>
                          <a:effectLst/>
                          <a:latin typeface="Cambria"/>
                          <a:ea typeface="Cambria"/>
                          <a:cs typeface="+mn-cs"/>
                        </a:rPr>
                        <a:t>2022-23</a:t>
                      </a:r>
                    </a:p>
                  </a:txBody>
                  <a:tcPr marL="97628" marR="97628" marT="48815" marB="48815" anchor="ctr">
                    <a:solidFill>
                      <a:srgbClr val="2B4780"/>
                    </a:solidFill>
                  </a:tcPr>
                </a:tc>
                <a:tc>
                  <a:txBody>
                    <a:bodyPr/>
                    <a:lstStyle/>
                    <a:p>
                      <a:pPr marL="0" algn="r" defTabSz="914400" rtl="0" eaLnBrk="1" fontAlgn="ctr" latinLnBrk="0" hangingPunct="1"/>
                      <a:r>
                        <a:rPr lang="en-IN" sz="1500" b="1" u="none" strike="noStrike" kern="1200">
                          <a:solidFill>
                            <a:schemeClr val="bg1"/>
                          </a:solidFill>
                          <a:effectLst/>
                          <a:latin typeface="Cambria"/>
                          <a:ea typeface="Cambria"/>
                          <a:cs typeface="+mn-cs"/>
                        </a:rPr>
                        <a:t>2024-25(RE)</a:t>
                      </a:r>
                    </a:p>
                  </a:txBody>
                  <a:tcPr marL="97628" marR="97628" marT="48815" marB="48815" anchor="ctr">
                    <a:solidFill>
                      <a:srgbClr val="2B4780"/>
                    </a:solidFill>
                  </a:tcPr>
                </a:tc>
                <a:extLst>
                  <a:ext uri="{0D108BD9-81ED-4DB2-BD59-A6C34878D82A}">
                    <a16:rowId xmlns:a16="http://schemas.microsoft.com/office/drawing/2014/main" xmlns="" val="3820695550"/>
                  </a:ext>
                </a:extLst>
              </a:tr>
              <a:tr h="345641">
                <a:tc>
                  <a:txBody>
                    <a:bodyPr/>
                    <a:lstStyle/>
                    <a:p>
                      <a:pPr algn="l" fontAlgn="b"/>
                      <a:r>
                        <a:rPr lang="en-IN" sz="1300" b="1" u="none" strike="noStrike">
                          <a:effectLst/>
                          <a:latin typeface="Cambria"/>
                          <a:ea typeface="Cambria"/>
                        </a:rPr>
                        <a:t>A. Drinking Water and Sanitation</a:t>
                      </a:r>
                      <a:endParaRPr lang="en-IN" sz="1300" b="1" i="0" u="none" strike="noStrike">
                        <a:solidFill>
                          <a:srgbClr val="000000"/>
                        </a:solidFill>
                        <a:effectLst/>
                        <a:latin typeface="Cambria" panose="02040503050406030204" pitchFamily="18" charset="0"/>
                        <a:ea typeface="Cambria" panose="02040503050406030204" pitchFamily="18" charset="0"/>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59,665</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77,391</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4215359207"/>
                  </a:ext>
                </a:extLst>
              </a:tr>
              <a:tr h="345641">
                <a:tc>
                  <a:txBody>
                    <a:bodyPr/>
                    <a:lstStyle/>
                    <a:p>
                      <a:pPr marL="285750" indent="-285750" algn="l" fontAlgn="b">
                        <a:buFont typeface="Arial" panose="020B0604020202020204" pitchFamily="34" charset="0"/>
                        <a:buChar char="•"/>
                      </a:pPr>
                      <a:r>
                        <a:rPr lang="en-IN" sz="1300" b="1" u="none" strike="noStrike">
                          <a:effectLst/>
                          <a:latin typeface="Cambria"/>
                          <a:ea typeface="Cambria"/>
                        </a:rPr>
                        <a:t> JJM</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54,700</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70,163</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3541347056"/>
                  </a:ext>
                </a:extLst>
              </a:tr>
              <a:tr h="345641">
                <a:tc>
                  <a:txBody>
                    <a:bodyPr/>
                    <a:lstStyle/>
                    <a:p>
                      <a:pPr marL="285750" indent="-285750" algn="l" fontAlgn="b">
                        <a:buFont typeface="Arial" panose="020B0604020202020204" pitchFamily="34" charset="0"/>
                        <a:buChar char="•"/>
                      </a:pPr>
                      <a:r>
                        <a:rPr lang="en-IN" sz="1300" b="1" u="none" strike="noStrike">
                          <a:effectLst/>
                          <a:latin typeface="Cambria" panose="02040503050406030204" pitchFamily="18" charset="0"/>
                          <a:ea typeface="Cambria" panose="02040503050406030204" pitchFamily="18" charset="0"/>
                        </a:rPr>
                        <a:t>SBM-G</a:t>
                      </a:r>
                      <a:endParaRPr lang="en-IN" sz="1300" b="1" i="0" u="none" strike="noStrike">
                        <a:solidFill>
                          <a:srgbClr val="000000"/>
                        </a:solidFill>
                        <a:effectLst/>
                        <a:latin typeface="Cambria" panose="02040503050406030204" pitchFamily="18" charset="0"/>
                        <a:ea typeface="Cambria" panose="02040503050406030204" pitchFamily="18" charset="0"/>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4,925</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7,192</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1294503476"/>
                  </a:ext>
                </a:extLst>
              </a:tr>
              <a:tr h="345641">
                <a:tc>
                  <a:txBody>
                    <a:bodyPr/>
                    <a:lstStyle/>
                    <a:p>
                      <a:pPr algn="l" fontAlgn="b"/>
                      <a:r>
                        <a:rPr lang="en-IN" sz="1300" b="1" u="none" strike="noStrike">
                          <a:effectLst/>
                          <a:latin typeface="Cambria"/>
                          <a:ea typeface="Cambria"/>
                        </a:rPr>
                        <a:t>B. Water Resources</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11,962</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21,323</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2620610430"/>
                  </a:ext>
                </a:extLst>
              </a:tr>
              <a:tr h="345641">
                <a:tc>
                  <a:txBody>
                    <a:bodyPr/>
                    <a:lstStyle/>
                    <a:p>
                      <a:pPr algn="l" fontAlgn="b"/>
                      <a:r>
                        <a:rPr lang="en-IN" sz="1300" b="1" u="none" strike="noStrike">
                          <a:effectLst/>
                          <a:latin typeface="Cambria"/>
                          <a:ea typeface="Cambria"/>
                        </a:rPr>
                        <a:t>C. PMKSY</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5,637</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9,339</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1459822568"/>
                  </a:ext>
                </a:extLst>
              </a:tr>
              <a:tr h="345641">
                <a:tc>
                  <a:txBody>
                    <a:bodyPr/>
                    <a:lstStyle/>
                    <a:p>
                      <a:pPr algn="l" fontAlgn="b"/>
                      <a:r>
                        <a:rPr lang="en-IN" sz="1300" b="1" u="none" strike="noStrike">
                          <a:effectLst/>
                          <a:latin typeface="Cambria"/>
                          <a:ea typeface="Cambria"/>
                        </a:rPr>
                        <a:t>D. River Linking</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624</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3,500</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3903799186"/>
                  </a:ext>
                </a:extLst>
              </a:tr>
              <a:tr h="345641">
                <a:tc>
                  <a:txBody>
                    <a:bodyPr/>
                    <a:lstStyle/>
                    <a:p>
                      <a:pPr algn="l" fontAlgn="b"/>
                      <a:r>
                        <a:rPr lang="en-IN" sz="1300" b="1" u="none" strike="noStrike">
                          <a:effectLst/>
                          <a:latin typeface="Cambria"/>
                          <a:ea typeface="Cambria"/>
                        </a:rPr>
                        <a:t>E. </a:t>
                      </a:r>
                      <a:r>
                        <a:rPr lang="en-IN" sz="1300" b="1" u="none" strike="noStrike" err="1">
                          <a:effectLst/>
                          <a:latin typeface="Cambria"/>
                          <a:ea typeface="Cambria"/>
                        </a:rPr>
                        <a:t>Namami</a:t>
                      </a:r>
                      <a:r>
                        <a:rPr lang="en-IN" sz="1300" b="1" u="none" strike="noStrike">
                          <a:effectLst/>
                          <a:latin typeface="Cambria"/>
                          <a:ea typeface="Cambria"/>
                        </a:rPr>
                        <a:t> Gange</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2,048</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3,346</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1192949827"/>
                  </a:ext>
                </a:extLst>
              </a:tr>
              <a:tr h="345641">
                <a:tc>
                  <a:txBody>
                    <a:bodyPr/>
                    <a:lstStyle/>
                    <a:p>
                      <a:pPr algn="l" fontAlgn="b"/>
                      <a:r>
                        <a:rPr lang="en-IN" sz="1300" b="1" u="none" strike="noStrike">
                          <a:effectLst/>
                          <a:latin typeface="Cambria"/>
                          <a:ea typeface="Cambria"/>
                        </a:rPr>
                        <a:t>F. ABY</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1,155</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1,778</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2010519510"/>
                  </a:ext>
                </a:extLst>
              </a:tr>
              <a:tr h="345641">
                <a:tc>
                  <a:txBody>
                    <a:bodyPr/>
                    <a:lstStyle/>
                    <a:p>
                      <a:pPr algn="l" fontAlgn="b"/>
                      <a:r>
                        <a:rPr lang="en-IN" sz="1300" b="1" u="none" strike="noStrike">
                          <a:effectLst/>
                          <a:latin typeface="Cambria"/>
                          <a:ea typeface="Cambria"/>
                        </a:rPr>
                        <a:t>G. Other Schemes</a:t>
                      </a:r>
                      <a:endParaRPr lang="en-IN" sz="1300" b="1" i="0" u="none" strike="noStrike">
                        <a:solidFill>
                          <a:srgbClr val="000000"/>
                        </a:solidFill>
                        <a:effectLst/>
                        <a:latin typeface="Cambria"/>
                        <a:ea typeface="Cambria"/>
                      </a:endParaRPr>
                    </a:p>
                  </a:txBody>
                  <a:tcPr marL="97628" marR="97628" marT="48815" marB="48815" anchor="b">
                    <a:solidFill>
                      <a:srgbClr val="DAE3F3"/>
                    </a:solidFill>
                  </a:tcPr>
                </a:tc>
                <a:tc>
                  <a:txBody>
                    <a:bodyPr/>
                    <a:lstStyle/>
                    <a:p>
                      <a:pPr algn="r" fontAlgn="b"/>
                      <a:r>
                        <a:rPr lang="en-IN" sz="1300" u="none" strike="noStrike">
                          <a:effectLst/>
                          <a:latin typeface="Cambria"/>
                          <a:ea typeface="Cambria"/>
                        </a:rPr>
                        <a:t>457</a:t>
                      </a:r>
                      <a:endParaRPr lang="en-IN" sz="1300" b="0" i="0" u="none" strike="noStrike">
                        <a:solidFill>
                          <a:srgbClr val="000000"/>
                        </a:solidFill>
                        <a:effectLst/>
                        <a:latin typeface="Cambria"/>
                        <a:ea typeface="Cambria"/>
                      </a:endParaRPr>
                    </a:p>
                  </a:txBody>
                  <a:tcPr marL="97628" marR="97628" marT="48815" marB="48815" anchor="b"/>
                </a:tc>
                <a:tc>
                  <a:txBody>
                    <a:bodyPr/>
                    <a:lstStyle/>
                    <a:p>
                      <a:pPr algn="r" fontAlgn="b"/>
                      <a:r>
                        <a:rPr lang="en-IN" sz="1300" u="none" strike="noStrike">
                          <a:effectLst/>
                          <a:latin typeface="Cambria"/>
                          <a:ea typeface="Cambria"/>
                        </a:rPr>
                        <a:t>497</a:t>
                      </a:r>
                      <a:endParaRPr lang="en-IN" sz="1300" b="0" i="0" u="none" strike="noStrike">
                        <a:solidFill>
                          <a:srgbClr val="000000"/>
                        </a:solidFill>
                        <a:effectLst/>
                        <a:latin typeface="Cambria"/>
                        <a:ea typeface="Cambria"/>
                      </a:endParaRPr>
                    </a:p>
                  </a:txBody>
                  <a:tcPr marL="97628" marR="97628" marT="48815" marB="48815" anchor="b"/>
                </a:tc>
                <a:extLst>
                  <a:ext uri="{0D108BD9-81ED-4DB2-BD59-A6C34878D82A}">
                    <a16:rowId xmlns:a16="http://schemas.microsoft.com/office/drawing/2014/main" xmlns="" val="1496111593"/>
                  </a:ext>
                </a:extLst>
              </a:tr>
            </a:tbl>
          </a:graphicData>
        </a:graphic>
      </p:graphicFrame>
      <p:sp>
        <p:nvSpPr>
          <p:cNvPr id="9" name="TextBox 8">
            <a:extLst>
              <a:ext uri="{FF2B5EF4-FFF2-40B4-BE49-F238E27FC236}">
                <a16:creationId xmlns:a16="http://schemas.microsoft.com/office/drawing/2014/main" xmlns="" id="{363582CD-EDE8-569B-1CEE-6608175C0F60}"/>
              </a:ext>
            </a:extLst>
          </p:cNvPr>
          <p:cNvSpPr txBox="1"/>
          <p:nvPr/>
        </p:nvSpPr>
        <p:spPr>
          <a:xfrm>
            <a:off x="5370574" y="1827295"/>
            <a:ext cx="725426" cy="307777"/>
          </a:xfrm>
          <a:prstGeom prst="rect">
            <a:avLst/>
          </a:prstGeom>
          <a:noFill/>
        </p:spPr>
        <p:txBody>
          <a:bodyPr wrap="square" rtlCol="0">
            <a:spAutoFit/>
          </a:bodyPr>
          <a:lstStyle/>
          <a:p>
            <a:r>
              <a:rPr lang="en-IN" sz="1400" b="1" i="1">
                <a:solidFill>
                  <a:srgbClr val="002060"/>
                </a:solidFill>
                <a:latin typeface="Cambria" panose="02040503050406030204" pitchFamily="18" charset="0"/>
                <a:ea typeface="Cambria" panose="02040503050406030204" pitchFamily="18" charset="0"/>
              </a:rPr>
              <a:t>Rs Cr</a:t>
            </a:r>
          </a:p>
        </p:txBody>
      </p:sp>
      <p:sp>
        <p:nvSpPr>
          <p:cNvPr id="10" name="TextBox 9">
            <a:extLst>
              <a:ext uri="{FF2B5EF4-FFF2-40B4-BE49-F238E27FC236}">
                <a16:creationId xmlns:a16="http://schemas.microsoft.com/office/drawing/2014/main" xmlns="" id="{87B886F0-0C02-E183-7B8E-BB5916C1D171}"/>
              </a:ext>
            </a:extLst>
          </p:cNvPr>
          <p:cNvSpPr txBox="1"/>
          <p:nvPr/>
        </p:nvSpPr>
        <p:spPr>
          <a:xfrm>
            <a:off x="334961" y="6480173"/>
            <a:ext cx="6227764" cy="246221"/>
          </a:xfrm>
          <a:prstGeom prst="rect">
            <a:avLst/>
          </a:prstGeom>
          <a:noFill/>
        </p:spPr>
        <p:txBody>
          <a:bodyPr wrap="square" rtlCol="0">
            <a:spAutoFit/>
          </a:bodyPr>
          <a:lstStyle/>
          <a:p>
            <a:r>
              <a:rPr lang="en-IN" sz="1000" b="1" i="1">
                <a:latin typeface="Cambria" panose="02040503050406030204" pitchFamily="18" charset="0"/>
                <a:ea typeface="Cambria" panose="02040503050406030204" pitchFamily="18" charset="0"/>
              </a:rPr>
              <a:t>Source: </a:t>
            </a:r>
            <a:r>
              <a:rPr lang="en-IN" sz="1000" i="1" u="sng">
                <a:solidFill>
                  <a:srgbClr val="0000FF"/>
                </a:solidFill>
                <a:effectLst/>
                <a:latin typeface="Cambria" panose="02040503050406030204" pitchFamily="18" charset="0"/>
                <a:ea typeface="Cambria" panose="02040503050406030204" pitchFamily="18" charset="0"/>
                <a:cs typeface="Times New Roman" panose="02020603050405020304" pitchFamily="18" charset="0"/>
                <a:hlinkClick r:id="rId2"/>
              </a:rPr>
              <a:t>https://prsindia.org/files/budget/budget_parliament/2024/DFG_2024-25_Analysis_Jal_Shakti.pdf</a:t>
            </a:r>
            <a:endParaRPr lang="en-IN" sz="1000" i="1">
              <a:latin typeface="Cambria" panose="02040503050406030204" pitchFamily="18" charset="0"/>
              <a:ea typeface="Cambria" panose="02040503050406030204" pitchFamily="18" charset="0"/>
            </a:endParaRPr>
          </a:p>
        </p:txBody>
      </p:sp>
      <p:grpSp>
        <p:nvGrpSpPr>
          <p:cNvPr id="19" name="Group 18"/>
          <p:cNvGrpSpPr/>
          <p:nvPr/>
        </p:nvGrpSpPr>
        <p:grpSpPr>
          <a:xfrm>
            <a:off x="6574183" y="2226683"/>
            <a:ext cx="4686304" cy="3353549"/>
            <a:chOff x="6562725" y="1970927"/>
            <a:chExt cx="4686304" cy="3353549"/>
          </a:xfrm>
        </p:grpSpPr>
        <p:sp>
          <p:nvSpPr>
            <p:cNvPr id="11" name="Rectangle: Top Corners Rounded 5">
              <a:extLst>
                <a:ext uri="{FF2B5EF4-FFF2-40B4-BE49-F238E27FC236}">
                  <a16:creationId xmlns:a16="http://schemas.microsoft.com/office/drawing/2014/main" xmlns="" id="{F7882224-357B-469A-8BAE-4CDC55CB2DD5}"/>
                </a:ext>
              </a:extLst>
            </p:cNvPr>
            <p:cNvSpPr/>
            <p:nvPr/>
          </p:nvSpPr>
          <p:spPr>
            <a:xfrm rot="16200000" flipH="1">
              <a:off x="7229102" y="1304550"/>
              <a:ext cx="3353549" cy="4686304"/>
            </a:xfrm>
            <a:prstGeom prst="round2SameRect">
              <a:avLst>
                <a:gd name="adj1" fmla="val 5589"/>
                <a:gd name="adj2" fmla="val 4829"/>
              </a:avLst>
            </a:prstGeom>
            <a:gradFill flip="none" rotWithShape="1">
              <a:gsLst>
                <a:gs pos="0">
                  <a:srgbClr val="2494D5"/>
                </a:gs>
                <a:gs pos="29000">
                  <a:srgbClr val="2B47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endParaRPr>
            </a:p>
          </p:txBody>
        </p:sp>
        <p:sp>
          <p:nvSpPr>
            <p:cNvPr id="12" name="Rectangle 11"/>
            <p:cNvSpPr/>
            <p:nvPr/>
          </p:nvSpPr>
          <p:spPr>
            <a:xfrm>
              <a:off x="7065122" y="2341199"/>
              <a:ext cx="2043204" cy="400110"/>
            </a:xfrm>
            <a:prstGeom prst="rect">
              <a:avLst/>
            </a:prstGeom>
          </p:spPr>
          <p:txBody>
            <a:bodyPr wrap="square">
              <a:spAutoFit/>
            </a:bodyPr>
            <a:lstStyle/>
            <a:p>
              <a:pPr fontAlgn="b"/>
              <a:r>
                <a:rPr lang="en-US" sz="2000" b="1">
                  <a:solidFill>
                    <a:schemeClr val="bg1"/>
                  </a:solidFill>
                  <a:latin typeface="Cambria" panose="02040503050406030204" pitchFamily="18" charset="0"/>
                  <a:ea typeface="Cambria" panose="02040503050406030204" pitchFamily="18" charset="0"/>
                </a:rPr>
                <a:t>BID DETAILS</a:t>
              </a:r>
            </a:p>
          </p:txBody>
        </p:sp>
        <p:grpSp>
          <p:nvGrpSpPr>
            <p:cNvPr id="13" name="Group 12">
              <a:extLst>
                <a:ext uri="{FF2B5EF4-FFF2-40B4-BE49-F238E27FC236}">
                  <a16:creationId xmlns:a16="http://schemas.microsoft.com/office/drawing/2014/main" xmlns="" id="{A459CB70-F5CF-4E57-6384-1E96D8B8BEC2}"/>
                </a:ext>
              </a:extLst>
            </p:cNvPr>
            <p:cNvGrpSpPr/>
            <p:nvPr/>
          </p:nvGrpSpPr>
          <p:grpSpPr>
            <a:xfrm>
              <a:off x="7183133" y="2931516"/>
              <a:ext cx="3702836" cy="492443"/>
              <a:chOff x="6429237" y="1970963"/>
              <a:chExt cx="3702836" cy="492443"/>
            </a:xfrm>
          </p:grpSpPr>
          <p:sp>
            <p:nvSpPr>
              <p:cNvPr id="14" name="TextBox 13">
                <a:extLst>
                  <a:ext uri="{FF2B5EF4-FFF2-40B4-BE49-F238E27FC236}">
                    <a16:creationId xmlns:a16="http://schemas.microsoft.com/office/drawing/2014/main" xmlns="" id="{6505D0CC-16F1-8ED7-E8E0-1745B6F41732}"/>
                  </a:ext>
                </a:extLst>
              </p:cNvPr>
              <p:cNvSpPr txBox="1"/>
              <p:nvPr/>
            </p:nvSpPr>
            <p:spPr>
              <a:xfrm>
                <a:off x="6899530" y="1970963"/>
                <a:ext cx="3232543" cy="492443"/>
              </a:xfrm>
              <a:prstGeom prst="rect">
                <a:avLst/>
              </a:prstGeom>
              <a:noFill/>
            </p:spPr>
            <p:txBody>
              <a:bodyPr wrap="square" lIns="0" tIns="0" rIns="0" bIns="0" rtlCol="0">
                <a:spAutoFit/>
              </a:bodyPr>
              <a:lstStyle/>
              <a:p>
                <a:pPr>
                  <a:spcBef>
                    <a:spcPts val="300"/>
                  </a:spcBef>
                  <a:buClr>
                    <a:srgbClr val="C00000"/>
                  </a:buClr>
                </a:pPr>
                <a:r>
                  <a:rPr lang="en-US" sz="1600" b="1">
                    <a:solidFill>
                      <a:schemeClr val="bg1"/>
                    </a:solidFill>
                    <a:latin typeface="Cambria" panose="02040503050406030204" pitchFamily="18" charset="0"/>
                    <a:ea typeface="Cambria" panose="02040503050406030204" pitchFamily="18" charset="0"/>
                  </a:rPr>
                  <a:t>Company is targeting to bid for Project worth Rs 1,000 Cr in JJM</a:t>
                </a:r>
              </a:p>
            </p:txBody>
          </p:sp>
          <p:sp>
            <p:nvSpPr>
              <p:cNvPr id="15" name="Freeform 1669">
                <a:extLst>
                  <a:ext uri="{FF2B5EF4-FFF2-40B4-BE49-F238E27FC236}">
                    <a16:creationId xmlns:a16="http://schemas.microsoft.com/office/drawing/2014/main" xmlns="" id="{B6D44EB0-A956-E407-C13F-2583B6174E1C}"/>
                  </a:ext>
                </a:extLst>
              </p:cNvPr>
              <p:cNvSpPr>
                <a:spLocks noEditPoints="1"/>
              </p:cNvSpPr>
              <p:nvPr/>
            </p:nvSpPr>
            <p:spPr bwMode="auto">
              <a:xfrm>
                <a:off x="6429237" y="2047886"/>
                <a:ext cx="285750" cy="285750"/>
              </a:xfrm>
              <a:custGeom>
                <a:avLst/>
                <a:gdLst>
                  <a:gd name="T0" fmla="*/ 519 w 719"/>
                  <a:gd name="T1" fmla="*/ 263 h 719"/>
                  <a:gd name="T2" fmla="*/ 292 w 719"/>
                  <a:gd name="T3" fmla="*/ 475 h 719"/>
                  <a:gd name="T4" fmla="*/ 289 w 719"/>
                  <a:gd name="T5" fmla="*/ 477 h 719"/>
                  <a:gd name="T6" fmla="*/ 284 w 719"/>
                  <a:gd name="T7" fmla="*/ 479 h 719"/>
                  <a:gd name="T8" fmla="*/ 280 w 719"/>
                  <a:gd name="T9" fmla="*/ 477 h 719"/>
                  <a:gd name="T10" fmla="*/ 275 w 719"/>
                  <a:gd name="T11" fmla="*/ 475 h 719"/>
                  <a:gd name="T12" fmla="*/ 200 w 719"/>
                  <a:gd name="T13" fmla="*/ 400 h 719"/>
                  <a:gd name="T14" fmla="*/ 198 w 719"/>
                  <a:gd name="T15" fmla="*/ 396 h 719"/>
                  <a:gd name="T16" fmla="*/ 197 w 719"/>
                  <a:gd name="T17" fmla="*/ 391 h 719"/>
                  <a:gd name="T18" fmla="*/ 198 w 719"/>
                  <a:gd name="T19" fmla="*/ 387 h 719"/>
                  <a:gd name="T20" fmla="*/ 200 w 719"/>
                  <a:gd name="T21" fmla="*/ 382 h 719"/>
                  <a:gd name="T22" fmla="*/ 205 w 719"/>
                  <a:gd name="T23" fmla="*/ 380 h 719"/>
                  <a:gd name="T24" fmla="*/ 209 w 719"/>
                  <a:gd name="T25" fmla="*/ 379 h 719"/>
                  <a:gd name="T26" fmla="*/ 213 w 719"/>
                  <a:gd name="T27" fmla="*/ 380 h 719"/>
                  <a:gd name="T28" fmla="*/ 217 w 719"/>
                  <a:gd name="T29" fmla="*/ 382 h 719"/>
                  <a:gd name="T30" fmla="*/ 284 w 719"/>
                  <a:gd name="T31" fmla="*/ 450 h 719"/>
                  <a:gd name="T32" fmla="*/ 503 w 719"/>
                  <a:gd name="T33" fmla="*/ 247 h 719"/>
                  <a:gd name="T34" fmla="*/ 507 w 719"/>
                  <a:gd name="T35" fmla="*/ 243 h 719"/>
                  <a:gd name="T36" fmla="*/ 512 w 719"/>
                  <a:gd name="T37" fmla="*/ 243 h 719"/>
                  <a:gd name="T38" fmla="*/ 516 w 719"/>
                  <a:gd name="T39" fmla="*/ 243 h 719"/>
                  <a:gd name="T40" fmla="*/ 519 w 719"/>
                  <a:gd name="T41" fmla="*/ 247 h 719"/>
                  <a:gd name="T42" fmla="*/ 522 w 719"/>
                  <a:gd name="T43" fmla="*/ 251 h 719"/>
                  <a:gd name="T44" fmla="*/ 523 w 719"/>
                  <a:gd name="T45" fmla="*/ 255 h 719"/>
                  <a:gd name="T46" fmla="*/ 522 w 719"/>
                  <a:gd name="T47" fmla="*/ 260 h 719"/>
                  <a:gd name="T48" fmla="*/ 519 w 719"/>
                  <a:gd name="T49" fmla="*/ 263 h 719"/>
                  <a:gd name="T50" fmla="*/ 707 w 719"/>
                  <a:gd name="T51" fmla="*/ 0 h 719"/>
                  <a:gd name="T52" fmla="*/ 12 w 719"/>
                  <a:gd name="T53" fmla="*/ 0 h 719"/>
                  <a:gd name="T54" fmla="*/ 8 w 719"/>
                  <a:gd name="T55" fmla="*/ 2 h 719"/>
                  <a:gd name="T56" fmla="*/ 4 w 719"/>
                  <a:gd name="T57" fmla="*/ 5 h 719"/>
                  <a:gd name="T58" fmla="*/ 1 w 719"/>
                  <a:gd name="T59" fmla="*/ 8 h 719"/>
                  <a:gd name="T60" fmla="*/ 0 w 719"/>
                  <a:gd name="T61" fmla="*/ 13 h 719"/>
                  <a:gd name="T62" fmla="*/ 0 w 719"/>
                  <a:gd name="T63" fmla="*/ 707 h 719"/>
                  <a:gd name="T64" fmla="*/ 1 w 719"/>
                  <a:gd name="T65" fmla="*/ 713 h 719"/>
                  <a:gd name="T66" fmla="*/ 4 w 719"/>
                  <a:gd name="T67" fmla="*/ 716 h 719"/>
                  <a:gd name="T68" fmla="*/ 8 w 719"/>
                  <a:gd name="T69" fmla="*/ 719 h 719"/>
                  <a:gd name="T70" fmla="*/ 12 w 719"/>
                  <a:gd name="T71" fmla="*/ 719 h 719"/>
                  <a:gd name="T72" fmla="*/ 707 w 719"/>
                  <a:gd name="T73" fmla="*/ 719 h 719"/>
                  <a:gd name="T74" fmla="*/ 711 w 719"/>
                  <a:gd name="T75" fmla="*/ 719 h 719"/>
                  <a:gd name="T76" fmla="*/ 716 w 719"/>
                  <a:gd name="T77" fmla="*/ 716 h 719"/>
                  <a:gd name="T78" fmla="*/ 718 w 719"/>
                  <a:gd name="T79" fmla="*/ 713 h 719"/>
                  <a:gd name="T80" fmla="*/ 719 w 719"/>
                  <a:gd name="T81" fmla="*/ 707 h 719"/>
                  <a:gd name="T82" fmla="*/ 719 w 719"/>
                  <a:gd name="T83" fmla="*/ 13 h 719"/>
                  <a:gd name="T84" fmla="*/ 718 w 719"/>
                  <a:gd name="T85" fmla="*/ 8 h 719"/>
                  <a:gd name="T86" fmla="*/ 716 w 719"/>
                  <a:gd name="T87" fmla="*/ 5 h 719"/>
                  <a:gd name="T88" fmla="*/ 711 w 719"/>
                  <a:gd name="T89" fmla="*/ 2 h 719"/>
                  <a:gd name="T90" fmla="*/ 707 w 719"/>
                  <a:gd name="T9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9" h="719">
                    <a:moveTo>
                      <a:pt x="519" y="263"/>
                    </a:moveTo>
                    <a:lnTo>
                      <a:pt x="292" y="475"/>
                    </a:lnTo>
                    <a:lnTo>
                      <a:pt x="289" y="477"/>
                    </a:lnTo>
                    <a:lnTo>
                      <a:pt x="284" y="479"/>
                    </a:lnTo>
                    <a:lnTo>
                      <a:pt x="280" y="477"/>
                    </a:lnTo>
                    <a:lnTo>
                      <a:pt x="275" y="475"/>
                    </a:lnTo>
                    <a:lnTo>
                      <a:pt x="200" y="400"/>
                    </a:lnTo>
                    <a:lnTo>
                      <a:pt x="198" y="396"/>
                    </a:lnTo>
                    <a:lnTo>
                      <a:pt x="197" y="391"/>
                    </a:lnTo>
                    <a:lnTo>
                      <a:pt x="198" y="387"/>
                    </a:lnTo>
                    <a:lnTo>
                      <a:pt x="200" y="382"/>
                    </a:lnTo>
                    <a:lnTo>
                      <a:pt x="205" y="380"/>
                    </a:lnTo>
                    <a:lnTo>
                      <a:pt x="209" y="379"/>
                    </a:lnTo>
                    <a:lnTo>
                      <a:pt x="213" y="380"/>
                    </a:lnTo>
                    <a:lnTo>
                      <a:pt x="217" y="382"/>
                    </a:lnTo>
                    <a:lnTo>
                      <a:pt x="284" y="450"/>
                    </a:lnTo>
                    <a:lnTo>
                      <a:pt x="503" y="247"/>
                    </a:lnTo>
                    <a:lnTo>
                      <a:pt x="507" y="243"/>
                    </a:lnTo>
                    <a:lnTo>
                      <a:pt x="512" y="243"/>
                    </a:lnTo>
                    <a:lnTo>
                      <a:pt x="516" y="243"/>
                    </a:lnTo>
                    <a:lnTo>
                      <a:pt x="519" y="247"/>
                    </a:lnTo>
                    <a:lnTo>
                      <a:pt x="522" y="251"/>
                    </a:lnTo>
                    <a:lnTo>
                      <a:pt x="523" y="255"/>
                    </a:lnTo>
                    <a:lnTo>
                      <a:pt x="522" y="260"/>
                    </a:lnTo>
                    <a:lnTo>
                      <a:pt x="519" y="263"/>
                    </a:lnTo>
                    <a:close/>
                    <a:moveTo>
                      <a:pt x="707" y="0"/>
                    </a:moveTo>
                    <a:lnTo>
                      <a:pt x="12" y="0"/>
                    </a:lnTo>
                    <a:lnTo>
                      <a:pt x="8" y="2"/>
                    </a:lnTo>
                    <a:lnTo>
                      <a:pt x="4" y="5"/>
                    </a:lnTo>
                    <a:lnTo>
                      <a:pt x="1" y="8"/>
                    </a:lnTo>
                    <a:lnTo>
                      <a:pt x="0" y="13"/>
                    </a:lnTo>
                    <a:lnTo>
                      <a:pt x="0" y="707"/>
                    </a:lnTo>
                    <a:lnTo>
                      <a:pt x="1" y="713"/>
                    </a:lnTo>
                    <a:lnTo>
                      <a:pt x="4"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6" name="Group 15">
              <a:extLst>
                <a:ext uri="{FF2B5EF4-FFF2-40B4-BE49-F238E27FC236}">
                  <a16:creationId xmlns:a16="http://schemas.microsoft.com/office/drawing/2014/main" xmlns="" id="{689C1788-5234-943C-ECF5-7F56BBA66C6D}"/>
                </a:ext>
              </a:extLst>
            </p:cNvPr>
            <p:cNvGrpSpPr/>
            <p:nvPr/>
          </p:nvGrpSpPr>
          <p:grpSpPr>
            <a:xfrm>
              <a:off x="7183133" y="3614166"/>
              <a:ext cx="3380093" cy="492443"/>
              <a:chOff x="6429237" y="2829589"/>
              <a:chExt cx="3380093" cy="492443"/>
            </a:xfrm>
          </p:grpSpPr>
          <p:sp>
            <p:nvSpPr>
              <p:cNvPr id="17" name="TextBox 16">
                <a:extLst>
                  <a:ext uri="{FF2B5EF4-FFF2-40B4-BE49-F238E27FC236}">
                    <a16:creationId xmlns:a16="http://schemas.microsoft.com/office/drawing/2014/main" xmlns="" id="{BA1E762B-01D7-1080-FFA0-2F06557EFE61}"/>
                  </a:ext>
                </a:extLst>
              </p:cNvPr>
              <p:cNvSpPr txBox="1"/>
              <p:nvPr/>
            </p:nvSpPr>
            <p:spPr>
              <a:xfrm>
                <a:off x="6899530" y="2829589"/>
                <a:ext cx="2909800" cy="492443"/>
              </a:xfrm>
              <a:prstGeom prst="rect">
                <a:avLst/>
              </a:prstGeom>
              <a:noFill/>
            </p:spPr>
            <p:txBody>
              <a:bodyPr wrap="square" lIns="0" tIns="0" rIns="0" bIns="0" rtlCol="0">
                <a:spAutoFit/>
              </a:bodyPr>
              <a:lstStyle/>
              <a:p>
                <a:pPr>
                  <a:spcBef>
                    <a:spcPts val="300"/>
                  </a:spcBef>
                  <a:buClr>
                    <a:srgbClr val="C00000"/>
                  </a:buClr>
                </a:pPr>
                <a:r>
                  <a:rPr lang="en-US" sz="1600" b="1">
                    <a:solidFill>
                      <a:schemeClr val="bg1"/>
                    </a:solidFill>
                    <a:latin typeface="Cambria" panose="02040503050406030204" pitchFamily="18" charset="0"/>
                    <a:ea typeface="Cambria" panose="02040503050406030204" pitchFamily="18" charset="0"/>
                  </a:rPr>
                  <a:t>The company will target higher margin projects</a:t>
                </a:r>
              </a:p>
            </p:txBody>
          </p:sp>
          <p:sp>
            <p:nvSpPr>
              <p:cNvPr id="18" name="Freeform 1669">
                <a:extLst>
                  <a:ext uri="{FF2B5EF4-FFF2-40B4-BE49-F238E27FC236}">
                    <a16:creationId xmlns:a16="http://schemas.microsoft.com/office/drawing/2014/main" xmlns="" id="{4F84CBA7-D713-E135-59EB-25D61D525BB0}"/>
                  </a:ext>
                </a:extLst>
              </p:cNvPr>
              <p:cNvSpPr>
                <a:spLocks noEditPoints="1"/>
              </p:cNvSpPr>
              <p:nvPr/>
            </p:nvSpPr>
            <p:spPr bwMode="auto">
              <a:xfrm>
                <a:off x="6429237" y="2911551"/>
                <a:ext cx="285750" cy="285750"/>
              </a:xfrm>
              <a:custGeom>
                <a:avLst/>
                <a:gdLst>
                  <a:gd name="T0" fmla="*/ 519 w 719"/>
                  <a:gd name="T1" fmla="*/ 263 h 719"/>
                  <a:gd name="T2" fmla="*/ 292 w 719"/>
                  <a:gd name="T3" fmla="*/ 475 h 719"/>
                  <a:gd name="T4" fmla="*/ 289 w 719"/>
                  <a:gd name="T5" fmla="*/ 477 h 719"/>
                  <a:gd name="T6" fmla="*/ 284 w 719"/>
                  <a:gd name="T7" fmla="*/ 479 h 719"/>
                  <a:gd name="T8" fmla="*/ 280 w 719"/>
                  <a:gd name="T9" fmla="*/ 477 h 719"/>
                  <a:gd name="T10" fmla="*/ 275 w 719"/>
                  <a:gd name="T11" fmla="*/ 475 h 719"/>
                  <a:gd name="T12" fmla="*/ 200 w 719"/>
                  <a:gd name="T13" fmla="*/ 400 h 719"/>
                  <a:gd name="T14" fmla="*/ 198 w 719"/>
                  <a:gd name="T15" fmla="*/ 396 h 719"/>
                  <a:gd name="T16" fmla="*/ 197 w 719"/>
                  <a:gd name="T17" fmla="*/ 391 h 719"/>
                  <a:gd name="T18" fmla="*/ 198 w 719"/>
                  <a:gd name="T19" fmla="*/ 387 h 719"/>
                  <a:gd name="T20" fmla="*/ 200 w 719"/>
                  <a:gd name="T21" fmla="*/ 382 h 719"/>
                  <a:gd name="T22" fmla="*/ 205 w 719"/>
                  <a:gd name="T23" fmla="*/ 380 h 719"/>
                  <a:gd name="T24" fmla="*/ 209 w 719"/>
                  <a:gd name="T25" fmla="*/ 379 h 719"/>
                  <a:gd name="T26" fmla="*/ 213 w 719"/>
                  <a:gd name="T27" fmla="*/ 380 h 719"/>
                  <a:gd name="T28" fmla="*/ 217 w 719"/>
                  <a:gd name="T29" fmla="*/ 382 h 719"/>
                  <a:gd name="T30" fmla="*/ 284 w 719"/>
                  <a:gd name="T31" fmla="*/ 450 h 719"/>
                  <a:gd name="T32" fmla="*/ 503 w 719"/>
                  <a:gd name="T33" fmla="*/ 247 h 719"/>
                  <a:gd name="T34" fmla="*/ 507 w 719"/>
                  <a:gd name="T35" fmla="*/ 243 h 719"/>
                  <a:gd name="T36" fmla="*/ 512 w 719"/>
                  <a:gd name="T37" fmla="*/ 243 h 719"/>
                  <a:gd name="T38" fmla="*/ 516 w 719"/>
                  <a:gd name="T39" fmla="*/ 243 h 719"/>
                  <a:gd name="T40" fmla="*/ 519 w 719"/>
                  <a:gd name="T41" fmla="*/ 247 h 719"/>
                  <a:gd name="T42" fmla="*/ 522 w 719"/>
                  <a:gd name="T43" fmla="*/ 251 h 719"/>
                  <a:gd name="T44" fmla="*/ 523 w 719"/>
                  <a:gd name="T45" fmla="*/ 255 h 719"/>
                  <a:gd name="T46" fmla="*/ 522 w 719"/>
                  <a:gd name="T47" fmla="*/ 260 h 719"/>
                  <a:gd name="T48" fmla="*/ 519 w 719"/>
                  <a:gd name="T49" fmla="*/ 263 h 719"/>
                  <a:gd name="T50" fmla="*/ 707 w 719"/>
                  <a:gd name="T51" fmla="*/ 0 h 719"/>
                  <a:gd name="T52" fmla="*/ 12 w 719"/>
                  <a:gd name="T53" fmla="*/ 0 h 719"/>
                  <a:gd name="T54" fmla="*/ 8 w 719"/>
                  <a:gd name="T55" fmla="*/ 2 h 719"/>
                  <a:gd name="T56" fmla="*/ 4 w 719"/>
                  <a:gd name="T57" fmla="*/ 5 h 719"/>
                  <a:gd name="T58" fmla="*/ 1 w 719"/>
                  <a:gd name="T59" fmla="*/ 8 h 719"/>
                  <a:gd name="T60" fmla="*/ 0 w 719"/>
                  <a:gd name="T61" fmla="*/ 13 h 719"/>
                  <a:gd name="T62" fmla="*/ 0 w 719"/>
                  <a:gd name="T63" fmla="*/ 707 h 719"/>
                  <a:gd name="T64" fmla="*/ 1 w 719"/>
                  <a:gd name="T65" fmla="*/ 713 h 719"/>
                  <a:gd name="T66" fmla="*/ 4 w 719"/>
                  <a:gd name="T67" fmla="*/ 716 h 719"/>
                  <a:gd name="T68" fmla="*/ 8 w 719"/>
                  <a:gd name="T69" fmla="*/ 719 h 719"/>
                  <a:gd name="T70" fmla="*/ 12 w 719"/>
                  <a:gd name="T71" fmla="*/ 719 h 719"/>
                  <a:gd name="T72" fmla="*/ 707 w 719"/>
                  <a:gd name="T73" fmla="*/ 719 h 719"/>
                  <a:gd name="T74" fmla="*/ 711 w 719"/>
                  <a:gd name="T75" fmla="*/ 719 h 719"/>
                  <a:gd name="T76" fmla="*/ 716 w 719"/>
                  <a:gd name="T77" fmla="*/ 716 h 719"/>
                  <a:gd name="T78" fmla="*/ 718 w 719"/>
                  <a:gd name="T79" fmla="*/ 713 h 719"/>
                  <a:gd name="T80" fmla="*/ 719 w 719"/>
                  <a:gd name="T81" fmla="*/ 707 h 719"/>
                  <a:gd name="T82" fmla="*/ 719 w 719"/>
                  <a:gd name="T83" fmla="*/ 13 h 719"/>
                  <a:gd name="T84" fmla="*/ 718 w 719"/>
                  <a:gd name="T85" fmla="*/ 8 h 719"/>
                  <a:gd name="T86" fmla="*/ 716 w 719"/>
                  <a:gd name="T87" fmla="*/ 5 h 719"/>
                  <a:gd name="T88" fmla="*/ 711 w 719"/>
                  <a:gd name="T89" fmla="*/ 2 h 719"/>
                  <a:gd name="T90" fmla="*/ 707 w 719"/>
                  <a:gd name="T9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9" h="719">
                    <a:moveTo>
                      <a:pt x="519" y="263"/>
                    </a:moveTo>
                    <a:lnTo>
                      <a:pt x="292" y="475"/>
                    </a:lnTo>
                    <a:lnTo>
                      <a:pt x="289" y="477"/>
                    </a:lnTo>
                    <a:lnTo>
                      <a:pt x="284" y="479"/>
                    </a:lnTo>
                    <a:lnTo>
                      <a:pt x="280" y="477"/>
                    </a:lnTo>
                    <a:lnTo>
                      <a:pt x="275" y="475"/>
                    </a:lnTo>
                    <a:lnTo>
                      <a:pt x="200" y="400"/>
                    </a:lnTo>
                    <a:lnTo>
                      <a:pt x="198" y="396"/>
                    </a:lnTo>
                    <a:lnTo>
                      <a:pt x="197" y="391"/>
                    </a:lnTo>
                    <a:lnTo>
                      <a:pt x="198" y="387"/>
                    </a:lnTo>
                    <a:lnTo>
                      <a:pt x="200" y="382"/>
                    </a:lnTo>
                    <a:lnTo>
                      <a:pt x="205" y="380"/>
                    </a:lnTo>
                    <a:lnTo>
                      <a:pt x="209" y="379"/>
                    </a:lnTo>
                    <a:lnTo>
                      <a:pt x="213" y="380"/>
                    </a:lnTo>
                    <a:lnTo>
                      <a:pt x="217" y="382"/>
                    </a:lnTo>
                    <a:lnTo>
                      <a:pt x="284" y="450"/>
                    </a:lnTo>
                    <a:lnTo>
                      <a:pt x="503" y="247"/>
                    </a:lnTo>
                    <a:lnTo>
                      <a:pt x="507" y="243"/>
                    </a:lnTo>
                    <a:lnTo>
                      <a:pt x="512" y="243"/>
                    </a:lnTo>
                    <a:lnTo>
                      <a:pt x="516" y="243"/>
                    </a:lnTo>
                    <a:lnTo>
                      <a:pt x="519" y="247"/>
                    </a:lnTo>
                    <a:lnTo>
                      <a:pt x="522" y="251"/>
                    </a:lnTo>
                    <a:lnTo>
                      <a:pt x="523" y="255"/>
                    </a:lnTo>
                    <a:lnTo>
                      <a:pt x="522" y="260"/>
                    </a:lnTo>
                    <a:lnTo>
                      <a:pt x="519" y="263"/>
                    </a:lnTo>
                    <a:close/>
                    <a:moveTo>
                      <a:pt x="707" y="0"/>
                    </a:moveTo>
                    <a:lnTo>
                      <a:pt x="12" y="0"/>
                    </a:lnTo>
                    <a:lnTo>
                      <a:pt x="8" y="2"/>
                    </a:lnTo>
                    <a:lnTo>
                      <a:pt x="4" y="5"/>
                    </a:lnTo>
                    <a:lnTo>
                      <a:pt x="1" y="8"/>
                    </a:lnTo>
                    <a:lnTo>
                      <a:pt x="0" y="13"/>
                    </a:lnTo>
                    <a:lnTo>
                      <a:pt x="0" y="707"/>
                    </a:lnTo>
                    <a:lnTo>
                      <a:pt x="1" y="713"/>
                    </a:lnTo>
                    <a:lnTo>
                      <a:pt x="4"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2" name="TextBox 1">
            <a:extLst>
              <a:ext uri="{FF2B5EF4-FFF2-40B4-BE49-F238E27FC236}">
                <a16:creationId xmlns:a16="http://schemas.microsoft.com/office/drawing/2014/main" xmlns="" id="{151043F4-A52A-4498-91B8-3170960B4258}"/>
              </a:ext>
            </a:extLst>
          </p:cNvPr>
          <p:cNvSpPr txBox="1"/>
          <p:nvPr/>
        </p:nvSpPr>
        <p:spPr>
          <a:xfrm>
            <a:off x="7656970" y="4626175"/>
            <a:ext cx="3138621" cy="738664"/>
          </a:xfrm>
          <a:prstGeom prst="rect">
            <a:avLst/>
          </a:prstGeom>
          <a:noFill/>
        </p:spPr>
        <p:txBody>
          <a:bodyPr wrap="square" lIns="0" tIns="0" rIns="0" bIns="0" rtlCol="0">
            <a:spAutoFit/>
          </a:bodyPr>
          <a:lstStyle/>
          <a:p>
            <a:pPr>
              <a:spcBef>
                <a:spcPts val="300"/>
              </a:spcBef>
              <a:buClr>
                <a:srgbClr val="C00000"/>
              </a:buClr>
            </a:pPr>
            <a:r>
              <a:rPr lang="en-US" sz="1600" b="1">
                <a:solidFill>
                  <a:schemeClr val="bg1"/>
                </a:solidFill>
                <a:latin typeface="Cambria" panose="02040503050406030204" pitchFamily="18" charset="0"/>
                <a:ea typeface="Cambria" panose="02040503050406030204" pitchFamily="18" charset="0"/>
              </a:rPr>
              <a:t>It will aggressively bid in river inter linking and irrigation projects</a:t>
            </a:r>
          </a:p>
        </p:txBody>
      </p:sp>
      <p:sp>
        <p:nvSpPr>
          <p:cNvPr id="3" name="Freeform 1669">
            <a:extLst>
              <a:ext uri="{FF2B5EF4-FFF2-40B4-BE49-F238E27FC236}">
                <a16:creationId xmlns:a16="http://schemas.microsoft.com/office/drawing/2014/main" xmlns="" id="{FDABFED9-2C7F-6A0F-4969-824300C0ED82}"/>
              </a:ext>
            </a:extLst>
          </p:cNvPr>
          <p:cNvSpPr>
            <a:spLocks noEditPoints="1"/>
          </p:cNvSpPr>
          <p:nvPr/>
        </p:nvSpPr>
        <p:spPr bwMode="auto">
          <a:xfrm>
            <a:off x="7183133" y="4709757"/>
            <a:ext cx="285750" cy="285750"/>
          </a:xfrm>
          <a:custGeom>
            <a:avLst/>
            <a:gdLst>
              <a:gd name="T0" fmla="*/ 519 w 719"/>
              <a:gd name="T1" fmla="*/ 263 h 719"/>
              <a:gd name="T2" fmla="*/ 292 w 719"/>
              <a:gd name="T3" fmla="*/ 475 h 719"/>
              <a:gd name="T4" fmla="*/ 289 w 719"/>
              <a:gd name="T5" fmla="*/ 477 h 719"/>
              <a:gd name="T6" fmla="*/ 284 w 719"/>
              <a:gd name="T7" fmla="*/ 479 h 719"/>
              <a:gd name="T8" fmla="*/ 280 w 719"/>
              <a:gd name="T9" fmla="*/ 477 h 719"/>
              <a:gd name="T10" fmla="*/ 275 w 719"/>
              <a:gd name="T11" fmla="*/ 475 h 719"/>
              <a:gd name="T12" fmla="*/ 200 w 719"/>
              <a:gd name="T13" fmla="*/ 400 h 719"/>
              <a:gd name="T14" fmla="*/ 198 w 719"/>
              <a:gd name="T15" fmla="*/ 396 h 719"/>
              <a:gd name="T16" fmla="*/ 197 w 719"/>
              <a:gd name="T17" fmla="*/ 391 h 719"/>
              <a:gd name="T18" fmla="*/ 198 w 719"/>
              <a:gd name="T19" fmla="*/ 387 h 719"/>
              <a:gd name="T20" fmla="*/ 200 w 719"/>
              <a:gd name="T21" fmla="*/ 382 h 719"/>
              <a:gd name="T22" fmla="*/ 205 w 719"/>
              <a:gd name="T23" fmla="*/ 380 h 719"/>
              <a:gd name="T24" fmla="*/ 209 w 719"/>
              <a:gd name="T25" fmla="*/ 379 h 719"/>
              <a:gd name="T26" fmla="*/ 213 w 719"/>
              <a:gd name="T27" fmla="*/ 380 h 719"/>
              <a:gd name="T28" fmla="*/ 217 w 719"/>
              <a:gd name="T29" fmla="*/ 382 h 719"/>
              <a:gd name="T30" fmla="*/ 284 w 719"/>
              <a:gd name="T31" fmla="*/ 450 h 719"/>
              <a:gd name="T32" fmla="*/ 503 w 719"/>
              <a:gd name="T33" fmla="*/ 247 h 719"/>
              <a:gd name="T34" fmla="*/ 507 w 719"/>
              <a:gd name="T35" fmla="*/ 243 h 719"/>
              <a:gd name="T36" fmla="*/ 512 w 719"/>
              <a:gd name="T37" fmla="*/ 243 h 719"/>
              <a:gd name="T38" fmla="*/ 516 w 719"/>
              <a:gd name="T39" fmla="*/ 243 h 719"/>
              <a:gd name="T40" fmla="*/ 519 w 719"/>
              <a:gd name="T41" fmla="*/ 247 h 719"/>
              <a:gd name="T42" fmla="*/ 522 w 719"/>
              <a:gd name="T43" fmla="*/ 251 h 719"/>
              <a:gd name="T44" fmla="*/ 523 w 719"/>
              <a:gd name="T45" fmla="*/ 255 h 719"/>
              <a:gd name="T46" fmla="*/ 522 w 719"/>
              <a:gd name="T47" fmla="*/ 260 h 719"/>
              <a:gd name="T48" fmla="*/ 519 w 719"/>
              <a:gd name="T49" fmla="*/ 263 h 719"/>
              <a:gd name="T50" fmla="*/ 707 w 719"/>
              <a:gd name="T51" fmla="*/ 0 h 719"/>
              <a:gd name="T52" fmla="*/ 12 w 719"/>
              <a:gd name="T53" fmla="*/ 0 h 719"/>
              <a:gd name="T54" fmla="*/ 8 w 719"/>
              <a:gd name="T55" fmla="*/ 2 h 719"/>
              <a:gd name="T56" fmla="*/ 4 w 719"/>
              <a:gd name="T57" fmla="*/ 5 h 719"/>
              <a:gd name="T58" fmla="*/ 1 w 719"/>
              <a:gd name="T59" fmla="*/ 8 h 719"/>
              <a:gd name="T60" fmla="*/ 0 w 719"/>
              <a:gd name="T61" fmla="*/ 13 h 719"/>
              <a:gd name="T62" fmla="*/ 0 w 719"/>
              <a:gd name="T63" fmla="*/ 707 h 719"/>
              <a:gd name="T64" fmla="*/ 1 w 719"/>
              <a:gd name="T65" fmla="*/ 713 h 719"/>
              <a:gd name="T66" fmla="*/ 4 w 719"/>
              <a:gd name="T67" fmla="*/ 716 h 719"/>
              <a:gd name="T68" fmla="*/ 8 w 719"/>
              <a:gd name="T69" fmla="*/ 719 h 719"/>
              <a:gd name="T70" fmla="*/ 12 w 719"/>
              <a:gd name="T71" fmla="*/ 719 h 719"/>
              <a:gd name="T72" fmla="*/ 707 w 719"/>
              <a:gd name="T73" fmla="*/ 719 h 719"/>
              <a:gd name="T74" fmla="*/ 711 w 719"/>
              <a:gd name="T75" fmla="*/ 719 h 719"/>
              <a:gd name="T76" fmla="*/ 716 w 719"/>
              <a:gd name="T77" fmla="*/ 716 h 719"/>
              <a:gd name="T78" fmla="*/ 718 w 719"/>
              <a:gd name="T79" fmla="*/ 713 h 719"/>
              <a:gd name="T80" fmla="*/ 719 w 719"/>
              <a:gd name="T81" fmla="*/ 707 h 719"/>
              <a:gd name="T82" fmla="*/ 719 w 719"/>
              <a:gd name="T83" fmla="*/ 13 h 719"/>
              <a:gd name="T84" fmla="*/ 718 w 719"/>
              <a:gd name="T85" fmla="*/ 8 h 719"/>
              <a:gd name="T86" fmla="*/ 716 w 719"/>
              <a:gd name="T87" fmla="*/ 5 h 719"/>
              <a:gd name="T88" fmla="*/ 711 w 719"/>
              <a:gd name="T89" fmla="*/ 2 h 719"/>
              <a:gd name="T90" fmla="*/ 707 w 719"/>
              <a:gd name="T9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9" h="719">
                <a:moveTo>
                  <a:pt x="519" y="263"/>
                </a:moveTo>
                <a:lnTo>
                  <a:pt x="292" y="475"/>
                </a:lnTo>
                <a:lnTo>
                  <a:pt x="289" y="477"/>
                </a:lnTo>
                <a:lnTo>
                  <a:pt x="284" y="479"/>
                </a:lnTo>
                <a:lnTo>
                  <a:pt x="280" y="477"/>
                </a:lnTo>
                <a:lnTo>
                  <a:pt x="275" y="475"/>
                </a:lnTo>
                <a:lnTo>
                  <a:pt x="200" y="400"/>
                </a:lnTo>
                <a:lnTo>
                  <a:pt x="198" y="396"/>
                </a:lnTo>
                <a:lnTo>
                  <a:pt x="197" y="391"/>
                </a:lnTo>
                <a:lnTo>
                  <a:pt x="198" y="387"/>
                </a:lnTo>
                <a:lnTo>
                  <a:pt x="200" y="382"/>
                </a:lnTo>
                <a:lnTo>
                  <a:pt x="205" y="380"/>
                </a:lnTo>
                <a:lnTo>
                  <a:pt x="209" y="379"/>
                </a:lnTo>
                <a:lnTo>
                  <a:pt x="213" y="380"/>
                </a:lnTo>
                <a:lnTo>
                  <a:pt x="217" y="382"/>
                </a:lnTo>
                <a:lnTo>
                  <a:pt x="284" y="450"/>
                </a:lnTo>
                <a:lnTo>
                  <a:pt x="503" y="247"/>
                </a:lnTo>
                <a:lnTo>
                  <a:pt x="507" y="243"/>
                </a:lnTo>
                <a:lnTo>
                  <a:pt x="512" y="243"/>
                </a:lnTo>
                <a:lnTo>
                  <a:pt x="516" y="243"/>
                </a:lnTo>
                <a:lnTo>
                  <a:pt x="519" y="247"/>
                </a:lnTo>
                <a:lnTo>
                  <a:pt x="522" y="251"/>
                </a:lnTo>
                <a:lnTo>
                  <a:pt x="523" y="255"/>
                </a:lnTo>
                <a:lnTo>
                  <a:pt x="522" y="260"/>
                </a:lnTo>
                <a:lnTo>
                  <a:pt x="519" y="263"/>
                </a:lnTo>
                <a:close/>
                <a:moveTo>
                  <a:pt x="707" y="0"/>
                </a:moveTo>
                <a:lnTo>
                  <a:pt x="12" y="0"/>
                </a:lnTo>
                <a:lnTo>
                  <a:pt x="8" y="2"/>
                </a:lnTo>
                <a:lnTo>
                  <a:pt x="4" y="5"/>
                </a:lnTo>
                <a:lnTo>
                  <a:pt x="1" y="8"/>
                </a:lnTo>
                <a:lnTo>
                  <a:pt x="0" y="13"/>
                </a:lnTo>
                <a:lnTo>
                  <a:pt x="0" y="707"/>
                </a:lnTo>
                <a:lnTo>
                  <a:pt x="1" y="713"/>
                </a:lnTo>
                <a:lnTo>
                  <a:pt x="4"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xmlns="" val="66250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15</a:t>
            </a:fld>
            <a:endParaRPr lang="en-US"/>
          </a:p>
        </p:txBody>
      </p:sp>
      <p:pic>
        <p:nvPicPr>
          <p:cNvPr id="41" name="Picture 40">
            <a:extLst>
              <a:ext uri="{FF2B5EF4-FFF2-40B4-BE49-F238E27FC236}">
                <a16:creationId xmlns:a16="http://schemas.microsoft.com/office/drawing/2014/main" xmlns="" id="{AA8C5ABC-03F7-288F-DAEA-77FA50DAFA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535" y="1157864"/>
            <a:ext cx="3844079" cy="5157209"/>
          </a:xfrm>
          <a:prstGeom prst="rect">
            <a:avLst/>
          </a:prstGeom>
        </p:spPr>
      </p:pic>
      <p:sp>
        <p:nvSpPr>
          <p:cNvPr id="42" name="Content Placeholder 22">
            <a:extLst>
              <a:ext uri="{FF2B5EF4-FFF2-40B4-BE49-F238E27FC236}">
                <a16:creationId xmlns:a16="http://schemas.microsoft.com/office/drawing/2014/main" xmlns="" id="{4CD16021-3CB6-92A7-74CE-9510D993A2CC}"/>
              </a:ext>
            </a:extLst>
          </p:cNvPr>
          <p:cNvSpPr txBox="1">
            <a:spLocks/>
          </p:cNvSpPr>
          <p:nvPr/>
        </p:nvSpPr>
        <p:spPr>
          <a:xfrm>
            <a:off x="4511376" y="1739416"/>
            <a:ext cx="7092950" cy="4495012"/>
          </a:xfrm>
          <a:prstGeom prst="rect">
            <a:avLst/>
          </a:prstGeom>
          <a:ln w="15875">
            <a:solidFill>
              <a:srgbClr val="6F89BB"/>
            </a:solidFill>
            <a:prstDash val="solid"/>
          </a:ln>
        </p:spPr>
        <p:txBody>
          <a:bodyPr vert="horz" lIns="252000" tIns="396000" rIns="144000" bIns="91440" rtlCol="0" anchor="t">
            <a:noAutofit/>
          </a:bodyPr>
          <a:lstStyle>
            <a:lvl1pPr marL="0" marR="0" indent="0" algn="l" defTabSz="685798" rtl="0" eaLnBrk="1" fontAlgn="auto" latinLnBrk="0" hangingPunct="1">
              <a:lnSpc>
                <a:spcPct val="110000"/>
              </a:lnSpc>
              <a:spcBef>
                <a:spcPts val="600"/>
              </a:spcBef>
              <a:spcAft>
                <a:spcPts val="600"/>
              </a:spcAft>
              <a:buClrTx/>
              <a:buSzTx/>
              <a:buFont typeface="Arial" panose="020B0604020202020204" pitchFamily="34" charset="0"/>
              <a:buNone/>
              <a:tabLst/>
              <a:defRPr sz="1800" kern="1200">
                <a:solidFill>
                  <a:schemeClr val="accent6"/>
                </a:solidFill>
                <a:latin typeface="Calibri" panose="020F0502020204030204" pitchFamily="34" charset="0"/>
                <a:ea typeface="+mn-ea"/>
                <a:cs typeface="+mn-cs"/>
              </a:defRPr>
            </a:lvl1pPr>
            <a:lvl2pPr marL="0" indent="0" algn="l" defTabSz="685798" rtl="0" eaLnBrk="1" latinLnBrk="0" hangingPunct="1">
              <a:lnSpc>
                <a:spcPct val="110000"/>
              </a:lnSpc>
              <a:spcBef>
                <a:spcPts val="0"/>
              </a:spcBef>
              <a:spcAft>
                <a:spcPts val="300"/>
              </a:spcAft>
              <a:buFont typeface="Arial" panose="020B0604020202020204" pitchFamily="34" charset="0"/>
              <a:buNone/>
              <a:defRPr lang="en-US" sz="1200" b="1" kern="1200">
                <a:solidFill>
                  <a:schemeClr val="tx2"/>
                </a:solidFill>
                <a:latin typeface="Calibri" panose="020F0502020204030204" pitchFamily="34" charset="0"/>
                <a:ea typeface="+mn-ea"/>
                <a:cs typeface="+mn-cs"/>
              </a:defRPr>
            </a:lvl2pPr>
            <a:lvl3pPr marL="0" indent="0" algn="l" defTabSz="685798" rtl="0" eaLnBrk="1" latinLnBrk="0" hangingPunct="1">
              <a:lnSpc>
                <a:spcPct val="110000"/>
              </a:lnSpc>
              <a:spcBef>
                <a:spcPts val="0"/>
              </a:spcBef>
              <a:spcAft>
                <a:spcPts val="600"/>
              </a:spcAft>
              <a:buFont typeface="Arial" panose="020B0604020202020204" pitchFamily="34" charset="0"/>
              <a:buNone/>
              <a:defRPr sz="1200" b="0" kern="1200">
                <a:solidFill>
                  <a:schemeClr val="tx1"/>
                </a:solidFill>
                <a:latin typeface="Calibri" panose="020F0502020204030204" pitchFamily="34" charset="0"/>
                <a:ea typeface="+mn-ea"/>
                <a:cs typeface="+mn-cs"/>
              </a:defRPr>
            </a:lvl3pPr>
            <a:lvl4pPr marL="115200" indent="-115200" algn="l" defTabSz="685798" rtl="0" eaLnBrk="1" latinLnBrk="0" hangingPunct="1">
              <a:lnSpc>
                <a:spcPct val="110000"/>
              </a:lnSpc>
              <a:spcBef>
                <a:spcPts val="0"/>
              </a:spcBef>
              <a:spcAft>
                <a:spcPts val="600"/>
              </a:spcAft>
              <a:buClrTx/>
              <a:buFont typeface="Symbol" panose="05050102010706020507" pitchFamily="18" charset="2"/>
              <a:buChar char=""/>
              <a:defRPr sz="1000" kern="1200">
                <a:solidFill>
                  <a:schemeClr val="tx1"/>
                </a:solidFill>
                <a:latin typeface="Calibri" panose="020F0502020204030204" pitchFamily="34" charset="0"/>
                <a:ea typeface="+mn-ea"/>
                <a:cs typeface="+mn-cs"/>
              </a:defRPr>
            </a:lvl4pPr>
            <a:lvl5pPr marL="230400" indent="-115200" algn="l" defTabSz="685798" rtl="0" eaLnBrk="1" latinLnBrk="0" hangingPunct="1">
              <a:lnSpc>
                <a:spcPct val="110000"/>
              </a:lnSpc>
              <a:spcBef>
                <a:spcPts val="0"/>
              </a:spcBef>
              <a:spcAft>
                <a:spcPts val="600"/>
              </a:spcAft>
              <a:buClrTx/>
              <a:buFont typeface="Bree Rg" panose="02000503000000020004" pitchFamily="50" charset="0"/>
              <a:buChar char="–"/>
              <a:defRPr sz="1000" kern="1200">
                <a:solidFill>
                  <a:schemeClr val="tx1"/>
                </a:solidFill>
                <a:latin typeface="Calibri" panose="020F0502020204030204" pitchFamily="34" charset="0"/>
                <a:ea typeface="+mn-ea"/>
                <a:cs typeface="+mn-cs"/>
              </a:defRPr>
            </a:lvl5pPr>
            <a:lvl6pPr marL="335560" indent="-108013" algn="l" defTabSz="685798" rtl="0" eaLnBrk="1" latinLnBrk="0" hangingPunct="1">
              <a:lnSpc>
                <a:spcPct val="90000"/>
              </a:lnSpc>
              <a:spcBef>
                <a:spcPts val="0"/>
              </a:spcBef>
              <a:spcAft>
                <a:spcPts val="544"/>
              </a:spcAft>
              <a:buClr>
                <a:schemeClr val="tx1"/>
              </a:buClr>
              <a:buFont typeface="Bree Rg" panose="02000503000000020004" pitchFamily="50" charset="0"/>
              <a:buChar char="–"/>
              <a:defRPr sz="816" kern="1200">
                <a:solidFill>
                  <a:schemeClr val="tx1"/>
                </a:solidFill>
                <a:latin typeface="+mn-lt"/>
                <a:ea typeface="+mn-ea"/>
                <a:cs typeface="+mn-cs"/>
              </a:defRPr>
            </a:lvl6pPr>
            <a:lvl7pPr marL="475255" indent="-135376" algn="l" defTabSz="685798" rtl="0" eaLnBrk="1" latinLnBrk="0" hangingPunct="1">
              <a:lnSpc>
                <a:spcPct val="90000"/>
              </a:lnSpc>
              <a:spcBef>
                <a:spcPts val="0"/>
              </a:spcBef>
              <a:spcAft>
                <a:spcPts val="544"/>
              </a:spcAft>
              <a:buClr>
                <a:schemeClr val="tx1"/>
              </a:buClr>
              <a:buFont typeface="Bree Rg" panose="02000503000000020004" pitchFamily="50" charset="0"/>
              <a:buChar char="–"/>
              <a:defRPr lang="en-GB" sz="816" kern="1200" dirty="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15963" algn="just">
              <a:lnSpc>
                <a:spcPct val="120000"/>
              </a:lnSpc>
              <a:spcBef>
                <a:spcPts val="0"/>
              </a:spcBef>
              <a:spcAft>
                <a:spcPts val="4000"/>
              </a:spcAft>
              <a:defRPr/>
            </a:pPr>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High end RERA* compliant apartments, Pallacia Jaipur:</a:t>
            </a:r>
            <a:endParaRPr lang="en-US" sz="140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marL="715963" algn="just">
              <a:lnSpc>
                <a:spcPct val="120000"/>
              </a:lnSpc>
              <a:spcBef>
                <a:spcPts val="1800"/>
              </a:spcBef>
              <a:spcAft>
                <a:spcPts val="4000"/>
              </a:spcAft>
              <a:defRPr/>
            </a:pPr>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                                                                                                                                                  Om Green Meadows, Kota:</a:t>
            </a:r>
            <a:r>
              <a:rPr lang="en-US" sz="140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 </a:t>
            </a:r>
          </a:p>
          <a:p>
            <a:pPr marL="715963" algn="just">
              <a:lnSpc>
                <a:spcPct val="120000"/>
              </a:lnSpc>
              <a:spcBef>
                <a:spcPts val="1200"/>
              </a:spcBef>
              <a:spcAft>
                <a:spcPts val="4000"/>
              </a:spcAft>
              <a:defRPr/>
            </a:pPr>
            <a:r>
              <a:rPr lang="en-US" sz="1200" b="1">
                <a:solidFill>
                  <a:srgbClr val="298FC2"/>
                </a:solidFill>
                <a:latin typeface="Cambria" panose="02040503050406030204" pitchFamily="18" charset="0"/>
                <a:ea typeface="Cambria" panose="02040503050406030204" pitchFamily="18" charset="0"/>
                <a:cs typeface="Calibri" panose="020F0502020204030204" pitchFamily="34" charset="0"/>
              </a:rPr>
              <a:t>                                                                                                                                                                                                               </a:t>
            </a:r>
            <a:endParaRPr lang="en-US" sz="1400" b="1">
              <a:solidFill>
                <a:srgbClr val="298FC2"/>
              </a:solidFill>
              <a:latin typeface="Cambria" panose="02040503050406030204" pitchFamily="18" charset="0"/>
              <a:ea typeface="Cambria" panose="02040503050406030204" pitchFamily="18" charset="0"/>
              <a:cs typeface="Calibri" panose="020F0502020204030204" pitchFamily="34" charset="0"/>
            </a:endParaRPr>
          </a:p>
        </p:txBody>
      </p:sp>
      <p:sp>
        <p:nvSpPr>
          <p:cNvPr id="43" name="Content Placeholder 22">
            <a:extLst>
              <a:ext uri="{FF2B5EF4-FFF2-40B4-BE49-F238E27FC236}">
                <a16:creationId xmlns:a16="http://schemas.microsoft.com/office/drawing/2014/main" xmlns="" id="{2AA4E53B-8A21-013E-A04B-348BB84CF802}"/>
              </a:ext>
            </a:extLst>
          </p:cNvPr>
          <p:cNvSpPr txBox="1">
            <a:spLocks/>
          </p:cNvSpPr>
          <p:nvPr/>
        </p:nvSpPr>
        <p:spPr>
          <a:xfrm>
            <a:off x="4655061" y="1441311"/>
            <a:ext cx="4010474" cy="492443"/>
          </a:xfrm>
          <a:prstGeom prst="rect">
            <a:avLst/>
          </a:prstGeom>
          <a:solidFill>
            <a:schemeClr val="bg1"/>
          </a:solidFill>
        </p:spPr>
        <p:txBody>
          <a:bodyPr wrap="square" lIns="108000" tIns="91440" rIns="91440" bIns="9144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98">
              <a:lnSpc>
                <a:spcPct val="100000"/>
              </a:lnSpc>
              <a:spcBef>
                <a:spcPct val="0"/>
              </a:spcBef>
              <a:buNone/>
            </a:pPr>
            <a:r>
              <a:rPr lang="en-US" sz="2000" b="1">
                <a:solidFill>
                  <a:srgbClr val="286EB2"/>
                </a:solidFill>
                <a:latin typeface="Cambria" panose="02040503050406030204" pitchFamily="18" charset="0"/>
                <a:ea typeface="Cambria" panose="02040503050406030204" pitchFamily="18" charset="0"/>
                <a:cs typeface="Calibri" panose="020F0502020204030204" pitchFamily="34" charset="0"/>
              </a:rPr>
              <a:t>Real Estate Segment – Rs 600cr+</a:t>
            </a:r>
          </a:p>
        </p:txBody>
      </p:sp>
      <p:sp>
        <p:nvSpPr>
          <p:cNvPr id="48" name="Rectangle 47">
            <a:extLst>
              <a:ext uri="{FF2B5EF4-FFF2-40B4-BE49-F238E27FC236}">
                <a16:creationId xmlns:a16="http://schemas.microsoft.com/office/drawing/2014/main" xmlns="" id="{06CD7D09-6B72-4EB4-998A-0A74D42CC881}"/>
              </a:ext>
            </a:extLst>
          </p:cNvPr>
          <p:cNvSpPr/>
          <p:nvPr/>
        </p:nvSpPr>
        <p:spPr>
          <a:xfrm>
            <a:off x="5488868" y="2388007"/>
            <a:ext cx="5945653" cy="815608"/>
          </a:xfrm>
          <a:prstGeom prst="rect">
            <a:avLst/>
          </a:prstGeom>
          <a:ln>
            <a:noFill/>
          </a:ln>
        </p:spPr>
        <p:txBody>
          <a:bodyPr wrap="square" lIns="0" tIns="0" rIns="0" bIns="0">
            <a:spAutoFit/>
          </a:bodyPr>
          <a:lstStyle/>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Project Area – 6,46,150 sq ft </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Considerations Collected – Rs 289 crores</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Revenue Recognized – Rs 205 crores</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Remaining Realizable value (Estimated)– Rs 276 crores</a:t>
            </a:r>
          </a:p>
        </p:txBody>
      </p:sp>
      <p:sp>
        <p:nvSpPr>
          <p:cNvPr id="49" name="Rectangle 48">
            <a:extLst>
              <a:ext uri="{FF2B5EF4-FFF2-40B4-BE49-F238E27FC236}">
                <a16:creationId xmlns:a16="http://schemas.microsoft.com/office/drawing/2014/main" xmlns="" id="{06CD7D09-6B72-4EB4-998A-0A74D42CC881}"/>
              </a:ext>
            </a:extLst>
          </p:cNvPr>
          <p:cNvSpPr/>
          <p:nvPr/>
        </p:nvSpPr>
        <p:spPr>
          <a:xfrm>
            <a:off x="5488869" y="3624366"/>
            <a:ext cx="5945653" cy="815608"/>
          </a:xfrm>
          <a:prstGeom prst="rect">
            <a:avLst/>
          </a:prstGeom>
        </p:spPr>
        <p:txBody>
          <a:bodyPr wrap="square" lIns="0" tIns="0" rIns="0" bIns="0">
            <a:spAutoFit/>
          </a:bodyPr>
          <a:lstStyle/>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Project Area – 3,53,814 sq ft </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Considerations collected – Rs 77 crores</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Revenue Recognized – Rs 58 crores</a:t>
            </a:r>
          </a:p>
          <a:p>
            <a:pPr marL="171450" indent="-171450">
              <a:spcAft>
                <a:spcPts val="200"/>
              </a:spcAft>
              <a:buClr>
                <a:srgbClr val="2494D5"/>
              </a:buClr>
              <a:buFont typeface="Wingdings" panose="05000000000000000000" pitchFamily="2" charset="2"/>
              <a:buChar char="Ø"/>
            </a:pPr>
            <a:r>
              <a:rPr lang="en-US" sz="1200" dirty="0">
                <a:solidFill>
                  <a:schemeClr val="accent1">
                    <a:lumMod val="75000"/>
                  </a:schemeClr>
                </a:solidFill>
                <a:latin typeface="Cambria" panose="02040503050406030204" pitchFamily="18" charset="0"/>
                <a:ea typeface="Cambria" panose="02040503050406030204" pitchFamily="18" charset="0"/>
              </a:rPr>
              <a:t>Remaining Realizable value (Estimated)– Rs 27 crores</a:t>
            </a:r>
          </a:p>
        </p:txBody>
      </p:sp>
      <p:sp>
        <p:nvSpPr>
          <p:cNvPr id="50" name="Rectangle 49">
            <a:extLst>
              <a:ext uri="{FF2B5EF4-FFF2-40B4-BE49-F238E27FC236}">
                <a16:creationId xmlns:a16="http://schemas.microsoft.com/office/drawing/2014/main" xmlns="" id="{06CD7D09-6B72-4EB4-998A-0A74D42CC881}"/>
              </a:ext>
            </a:extLst>
          </p:cNvPr>
          <p:cNvSpPr/>
          <p:nvPr/>
        </p:nvSpPr>
        <p:spPr>
          <a:xfrm>
            <a:off x="5432549" y="5061042"/>
            <a:ext cx="5945653" cy="789960"/>
          </a:xfrm>
          <a:prstGeom prst="rect">
            <a:avLst/>
          </a:prstGeom>
        </p:spPr>
        <p:txBody>
          <a:bodyPr wrap="square" lIns="0" tIns="0" rIns="0" bIns="0">
            <a:spAutoFit/>
          </a:bodyPr>
          <a:lstStyle/>
          <a:p>
            <a:pPr marL="171450" indent="-171450">
              <a:spcAft>
                <a:spcPts val="200"/>
              </a:spcAft>
              <a:buClr>
                <a:srgbClr val="2494D5"/>
              </a:buClr>
              <a:buFont typeface="Wingdings" panose="05000000000000000000" pitchFamily="2" charset="2"/>
              <a:buChar char="Ø"/>
            </a:pPr>
            <a:r>
              <a:rPr lang="en-US" sz="1200">
                <a:solidFill>
                  <a:schemeClr val="accent1">
                    <a:lumMod val="75000"/>
                  </a:schemeClr>
                </a:solidFill>
              </a:rPr>
              <a:t>FSI allowed for ~1.7 Mn sq.ft development which has potential for residential &amp; commercial buildings. This could increase the company's share after partnering with a reputable builder.</a:t>
            </a:r>
          </a:p>
          <a:p>
            <a:pPr marL="171450" indent="-171450">
              <a:spcAft>
                <a:spcPts val="200"/>
              </a:spcAft>
              <a:buClr>
                <a:srgbClr val="2494D5"/>
              </a:buClr>
              <a:buFont typeface="Wingdings" panose="05000000000000000000" pitchFamily="2" charset="2"/>
              <a:buChar char="Ø"/>
            </a:pPr>
            <a:r>
              <a:rPr lang="en-US" sz="1200">
                <a:solidFill>
                  <a:schemeClr val="accent1">
                    <a:lumMod val="75000"/>
                  </a:schemeClr>
                </a:solidFill>
                <a:latin typeface="Cambria" panose="02040503050406030204" pitchFamily="18" charset="0"/>
                <a:ea typeface="Cambria" panose="02040503050406030204" pitchFamily="18" charset="0"/>
              </a:rPr>
              <a:t>Partnered with Valor Estate for a stake of 17.5%</a:t>
            </a:r>
          </a:p>
          <a:p>
            <a:pPr marL="171450" indent="-171450">
              <a:spcAft>
                <a:spcPts val="200"/>
              </a:spcAft>
              <a:buClr>
                <a:srgbClr val="2494D5"/>
              </a:buClr>
              <a:buFont typeface="Wingdings" panose="05000000000000000000" pitchFamily="2" charset="2"/>
              <a:buChar char="Ø"/>
            </a:pPr>
            <a:endParaRPr lang="en-US" sz="1200">
              <a:solidFill>
                <a:schemeClr val="accent1">
                  <a:lumMod val="7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blip>
          <a:stretch>
            <a:fillRect/>
          </a:stretch>
        </p:blipFill>
        <p:spPr>
          <a:xfrm>
            <a:off x="4777356" y="2070959"/>
            <a:ext cx="541717" cy="526988"/>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blip>
          <a:stretch>
            <a:fillRect/>
          </a:stretch>
        </p:blipFill>
        <p:spPr>
          <a:xfrm>
            <a:off x="4758536" y="3340104"/>
            <a:ext cx="539689" cy="482880"/>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blip>
          <a:stretch>
            <a:fillRect/>
          </a:stretch>
        </p:blipFill>
        <p:spPr>
          <a:xfrm>
            <a:off x="4821562" y="4775618"/>
            <a:ext cx="453303" cy="457791"/>
          </a:xfrm>
          <a:prstGeom prst="rect">
            <a:avLst/>
          </a:prstGeom>
        </p:spPr>
      </p:pic>
      <p:sp>
        <p:nvSpPr>
          <p:cNvPr id="17" name="Title 1">
            <a:extLst>
              <a:ext uri="{FF2B5EF4-FFF2-40B4-BE49-F238E27FC236}">
                <a16:creationId xmlns:a16="http://schemas.microsoft.com/office/drawing/2014/main" xmlns="" id="{D982F15E-B388-49FC-B839-399A51BF4CCF}"/>
              </a:ext>
            </a:extLst>
          </p:cNvPr>
          <p:cNvSpPr txBox="1">
            <a:spLocks/>
          </p:cNvSpPr>
          <p:nvPr/>
        </p:nvSpPr>
        <p:spPr>
          <a:xfrm>
            <a:off x="329333" y="410522"/>
            <a:ext cx="11533333" cy="498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3A. Non-core Assets being Monetized</a:t>
            </a:r>
          </a:p>
        </p:txBody>
      </p:sp>
      <p:sp>
        <p:nvSpPr>
          <p:cNvPr id="18" name="AutoShape 26"/>
          <p:cNvSpPr/>
          <p:nvPr/>
        </p:nvSpPr>
        <p:spPr>
          <a:xfrm flipV="1">
            <a:off x="6847114" y="803867"/>
            <a:ext cx="5344886" cy="0"/>
          </a:xfrm>
          <a:prstGeom prst="line">
            <a:avLst/>
          </a:prstGeom>
          <a:ln w="19050" cap="flat">
            <a:solidFill>
              <a:srgbClr val="2C284B"/>
            </a:solidFill>
            <a:prstDash val="solid"/>
            <a:headEnd type="none" w="sm" len="sm"/>
            <a:tailEnd type="none" w="sm" len="sm"/>
          </a:ln>
        </p:spPr>
        <p:txBody>
          <a:bodyPr/>
          <a:lstStyle/>
          <a:p>
            <a:endParaRPr lang="en-IN"/>
          </a:p>
        </p:txBody>
      </p:sp>
      <p:sp>
        <p:nvSpPr>
          <p:cNvPr id="2" name="TextBox 1">
            <a:extLst>
              <a:ext uri="{FF2B5EF4-FFF2-40B4-BE49-F238E27FC236}">
                <a16:creationId xmlns:a16="http://schemas.microsoft.com/office/drawing/2014/main" xmlns="" id="{7041BBCE-3C9A-8282-2A73-D6F177C78CD9}"/>
              </a:ext>
            </a:extLst>
          </p:cNvPr>
          <p:cNvSpPr txBox="1"/>
          <p:nvPr/>
        </p:nvSpPr>
        <p:spPr>
          <a:xfrm>
            <a:off x="5340085" y="4696737"/>
            <a:ext cx="4406969" cy="307777"/>
          </a:xfrm>
          <a:prstGeom prst="rect">
            <a:avLst/>
          </a:prstGeom>
          <a:noFill/>
        </p:spPr>
        <p:txBody>
          <a:bodyPr wrap="square" rtlCol="0">
            <a:spAutoFit/>
          </a:bodyPr>
          <a:lstStyle/>
          <a:p>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Slum Rehabilitation, Mumbai:</a:t>
            </a:r>
            <a:endParaRPr lang="en-IN" sz="1400"/>
          </a:p>
        </p:txBody>
      </p:sp>
      <p:sp>
        <p:nvSpPr>
          <p:cNvPr id="6" name="TextBox 5">
            <a:extLst>
              <a:ext uri="{FF2B5EF4-FFF2-40B4-BE49-F238E27FC236}">
                <a16:creationId xmlns:a16="http://schemas.microsoft.com/office/drawing/2014/main" xmlns="" id="{D8D43FDF-0650-B4EB-8D99-1D2234365039}"/>
              </a:ext>
            </a:extLst>
          </p:cNvPr>
          <p:cNvSpPr txBox="1"/>
          <p:nvPr/>
        </p:nvSpPr>
        <p:spPr>
          <a:xfrm>
            <a:off x="47440" y="6499553"/>
            <a:ext cx="4762934" cy="307777"/>
          </a:xfrm>
          <a:prstGeom prst="rect">
            <a:avLst/>
          </a:prstGeom>
          <a:noFill/>
        </p:spPr>
        <p:txBody>
          <a:bodyPr wrap="square" rtlCol="0">
            <a:spAutoFit/>
          </a:bodyPr>
          <a:lstStyle/>
          <a:p>
            <a:r>
              <a:rPr lang="en-IN" sz="1400" i="1">
                <a:solidFill>
                  <a:srgbClr val="1D4992"/>
                </a:solidFill>
              </a:rPr>
              <a:t>* RERA- </a:t>
            </a:r>
            <a:r>
              <a:rPr lang="en-IN" sz="1400" b="0" i="1">
                <a:solidFill>
                  <a:srgbClr val="1D4992"/>
                </a:solidFill>
                <a:effectLst/>
                <a:latin typeface="Google Sans"/>
              </a:rPr>
              <a:t>Real Estate Regulatory Authority</a:t>
            </a:r>
            <a:endParaRPr lang="en-IN" sz="1400" i="1">
              <a:solidFill>
                <a:srgbClr val="1D4992"/>
              </a:solidFill>
            </a:endParaRPr>
          </a:p>
        </p:txBody>
      </p:sp>
    </p:spTree>
    <p:extLst>
      <p:ext uri="{BB962C8B-B14F-4D97-AF65-F5344CB8AC3E}">
        <p14:creationId xmlns:p14="http://schemas.microsoft.com/office/powerpoint/2010/main" xmlns="" val="201367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16</a:t>
            </a:fld>
            <a:endParaRPr lang="en-US"/>
          </a:p>
        </p:txBody>
      </p:sp>
      <p:sp>
        <p:nvSpPr>
          <p:cNvPr id="54" name="AutoShape 26"/>
          <p:cNvSpPr/>
          <p:nvPr/>
        </p:nvSpPr>
        <p:spPr>
          <a:xfrm>
            <a:off x="5024673" y="773631"/>
            <a:ext cx="7167327" cy="0"/>
          </a:xfrm>
          <a:prstGeom prst="line">
            <a:avLst/>
          </a:prstGeom>
          <a:ln w="19050" cap="flat">
            <a:solidFill>
              <a:srgbClr val="2C284B"/>
            </a:solidFill>
            <a:prstDash val="solid"/>
            <a:headEnd type="none" w="sm" len="sm"/>
            <a:tailEnd type="none" w="sm" len="sm"/>
          </a:ln>
        </p:spPr>
        <p:txBody>
          <a:bodyPr/>
          <a:lstStyle/>
          <a:p>
            <a:endParaRPr lang="en-IN">
              <a:latin typeface="Cambria" panose="02040503050406030204" pitchFamily="18" charset="0"/>
              <a:ea typeface="Cambria" panose="02040503050406030204" pitchFamily="18" charset="0"/>
            </a:endParaRPr>
          </a:p>
        </p:txBody>
      </p:sp>
      <p:sp>
        <p:nvSpPr>
          <p:cNvPr id="55" name="Title 1">
            <a:extLst>
              <a:ext uri="{FF2B5EF4-FFF2-40B4-BE49-F238E27FC236}">
                <a16:creationId xmlns:a16="http://schemas.microsoft.com/office/drawing/2014/main" xmlns="" id="{D982F15E-B388-49FC-B839-399A51BF4CCF}"/>
              </a:ext>
            </a:extLst>
          </p:cNvPr>
          <p:cNvSpPr>
            <a:spLocks noGrp="1"/>
          </p:cNvSpPr>
          <p:nvPr>
            <p:ph type="title"/>
          </p:nvPr>
        </p:nvSpPr>
        <p:spPr>
          <a:xfrm>
            <a:off x="386304" y="356714"/>
            <a:ext cx="7319753" cy="498598"/>
          </a:xfrm>
        </p:spPr>
        <p:txBody>
          <a:bodyPr/>
          <a:lstStyle/>
          <a:p>
            <a:r>
              <a:rPr lang="en-US" sz="3200">
                <a:solidFill>
                  <a:srgbClr val="286EB2"/>
                </a:solidFill>
                <a:latin typeface="Cambria" panose="02040503050406030204" pitchFamily="18" charset="0"/>
              </a:rPr>
              <a:t>3B. Arbitration Awards </a:t>
            </a:r>
          </a:p>
        </p:txBody>
      </p:sp>
      <p:sp>
        <p:nvSpPr>
          <p:cNvPr id="110" name="Rectangle: Rounded Corners 7">
            <a:extLst>
              <a:ext uri="{FF2B5EF4-FFF2-40B4-BE49-F238E27FC236}">
                <a16:creationId xmlns:a16="http://schemas.microsoft.com/office/drawing/2014/main" xmlns="" id="{E0C1B38A-785E-4123-BA2A-A9711A768811}"/>
              </a:ext>
            </a:extLst>
          </p:cNvPr>
          <p:cNvSpPr/>
          <p:nvPr/>
        </p:nvSpPr>
        <p:spPr>
          <a:xfrm flipV="1">
            <a:off x="713834" y="2022818"/>
            <a:ext cx="4937844" cy="4285748"/>
          </a:xfrm>
          <a:prstGeom prst="roundRect">
            <a:avLst>
              <a:gd name="adj" fmla="val 1950"/>
            </a:avLst>
          </a:prstGeom>
          <a:solidFill>
            <a:schemeClr val="bg1"/>
          </a:solidFill>
          <a:ln>
            <a:noFill/>
          </a:ln>
          <a:effectLst>
            <a:outerShdw blurRad="127000" dist="38100" dir="5400000" sx="102000" sy="102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gradFill>
                <a:gsLst>
                  <a:gs pos="0">
                    <a:srgbClr val="F34057"/>
                  </a:gs>
                  <a:gs pos="100000">
                    <a:srgbClr val="7B88DF"/>
                  </a:gs>
                  <a:gs pos="64000">
                    <a:srgbClr val="9C60BE"/>
                  </a:gs>
                  <a:gs pos="33000">
                    <a:srgbClr val="B96495"/>
                  </a:gs>
                </a:gsLst>
                <a:lin ang="5400000" scaled="1"/>
              </a:gradFill>
              <a:latin typeface="Cambria" panose="02040503050406030204" pitchFamily="18" charset="0"/>
              <a:ea typeface="Cambria" panose="02040503050406030204" pitchFamily="18" charset="0"/>
              <a:cs typeface="Segoe UI" panose="020B0502040204020203" pitchFamily="34" charset="0"/>
            </a:endParaRPr>
          </a:p>
        </p:txBody>
      </p:sp>
      <p:sp>
        <p:nvSpPr>
          <p:cNvPr id="177" name="Rectangle: Rounded Corners 7">
            <a:extLst>
              <a:ext uri="{FF2B5EF4-FFF2-40B4-BE49-F238E27FC236}">
                <a16:creationId xmlns:a16="http://schemas.microsoft.com/office/drawing/2014/main" xmlns="" id="{E0C1B38A-785E-4123-BA2A-A9711A768811}"/>
              </a:ext>
            </a:extLst>
          </p:cNvPr>
          <p:cNvSpPr/>
          <p:nvPr/>
        </p:nvSpPr>
        <p:spPr>
          <a:xfrm flipV="1">
            <a:off x="5975007" y="2029325"/>
            <a:ext cx="5576529" cy="4285748"/>
          </a:xfrm>
          <a:prstGeom prst="roundRect">
            <a:avLst>
              <a:gd name="adj" fmla="val 1950"/>
            </a:avLst>
          </a:prstGeom>
          <a:solidFill>
            <a:schemeClr val="bg1"/>
          </a:solidFill>
          <a:ln>
            <a:noFill/>
          </a:ln>
          <a:effectLst>
            <a:outerShdw blurRad="127000" dist="38100" dir="5400000" sx="102000" sy="102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gradFill>
                <a:gsLst>
                  <a:gs pos="0">
                    <a:srgbClr val="F34057"/>
                  </a:gs>
                  <a:gs pos="100000">
                    <a:srgbClr val="7B88DF"/>
                  </a:gs>
                  <a:gs pos="64000">
                    <a:srgbClr val="9C60BE"/>
                  </a:gs>
                  <a:gs pos="33000">
                    <a:srgbClr val="B96495"/>
                  </a:gs>
                </a:gsLst>
                <a:lin ang="5400000" scaled="1"/>
              </a:gradFill>
              <a:latin typeface="Cambria" panose="02040503050406030204" pitchFamily="18" charset="0"/>
              <a:ea typeface="Cambria" panose="02040503050406030204" pitchFamily="18" charset="0"/>
              <a:cs typeface="Segoe UI" panose="020B0502040204020203" pitchFamily="34" charset="0"/>
            </a:endParaRPr>
          </a:p>
        </p:txBody>
      </p:sp>
      <p:sp>
        <p:nvSpPr>
          <p:cNvPr id="17" name="TextBox 16">
            <a:extLst>
              <a:ext uri="{FF2B5EF4-FFF2-40B4-BE49-F238E27FC236}">
                <a16:creationId xmlns:a16="http://schemas.microsoft.com/office/drawing/2014/main" xmlns="" id="{9A3EFAAB-B83A-7024-2CF9-D61A642CFE2C}"/>
              </a:ext>
            </a:extLst>
          </p:cNvPr>
          <p:cNvSpPr txBox="1"/>
          <p:nvPr/>
        </p:nvSpPr>
        <p:spPr>
          <a:xfrm>
            <a:off x="2818312" y="1071403"/>
            <a:ext cx="7167327" cy="461665"/>
          </a:xfrm>
          <a:prstGeom prst="rect">
            <a:avLst/>
          </a:prstGeom>
          <a:noFill/>
        </p:spPr>
        <p:txBody>
          <a:bodyPr wrap="square" rtlCol="0">
            <a:spAutoFit/>
          </a:bodyPr>
          <a:lstStyle/>
          <a:p>
            <a:r>
              <a:rPr lang="en-US" sz="2400">
                <a:solidFill>
                  <a:srgbClr val="286EB2"/>
                </a:solidFill>
                <a:latin typeface="Cambria" panose="02040503050406030204" pitchFamily="18" charset="0"/>
              </a:rPr>
              <a:t>Expected Cash Inflows Worth ~ Rs 640 crores</a:t>
            </a:r>
            <a:endParaRPr lang="en-IN" sz="2400"/>
          </a:p>
        </p:txBody>
      </p:sp>
      <p:grpSp>
        <p:nvGrpSpPr>
          <p:cNvPr id="23" name="Group 22">
            <a:extLst>
              <a:ext uri="{FF2B5EF4-FFF2-40B4-BE49-F238E27FC236}">
                <a16:creationId xmlns:a16="http://schemas.microsoft.com/office/drawing/2014/main" xmlns="" id="{F12D2580-D3AE-43AC-D2A1-47600F857AC2}"/>
              </a:ext>
            </a:extLst>
          </p:cNvPr>
          <p:cNvGrpSpPr/>
          <p:nvPr/>
        </p:nvGrpSpPr>
        <p:grpSpPr>
          <a:xfrm>
            <a:off x="550916" y="1897947"/>
            <a:ext cx="4795765" cy="3892308"/>
            <a:chOff x="479637" y="1645909"/>
            <a:chExt cx="4795765" cy="3892308"/>
          </a:xfrm>
        </p:grpSpPr>
        <p:sp>
          <p:nvSpPr>
            <p:cNvPr id="109" name="Isosceles Triangle 108">
              <a:extLst>
                <a:ext uri="{FF2B5EF4-FFF2-40B4-BE49-F238E27FC236}">
                  <a16:creationId xmlns:a16="http://schemas.microsoft.com/office/drawing/2014/main" xmlns="" id="{338C8A82-8F8C-4F36-AD2C-9A9062EADF73}"/>
                </a:ext>
              </a:extLst>
            </p:cNvPr>
            <p:cNvSpPr/>
            <p:nvPr/>
          </p:nvSpPr>
          <p:spPr>
            <a:xfrm rot="16200000" flipH="1">
              <a:off x="499790" y="2327540"/>
              <a:ext cx="162039" cy="186615"/>
            </a:xfrm>
            <a:prstGeom prst="triangle">
              <a:avLst>
                <a:gd name="adj" fmla="val 0"/>
              </a:avLst>
            </a:prstGeom>
            <a:solidFill>
              <a:srgbClr val="2B4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1" name="Rectangle: Top Corners Rounded 5">
              <a:extLst>
                <a:ext uri="{FF2B5EF4-FFF2-40B4-BE49-F238E27FC236}">
                  <a16:creationId xmlns:a16="http://schemas.microsoft.com/office/drawing/2014/main" xmlns="" id="{F7882224-357B-469A-8BAE-4CDC55CB2DD5}"/>
                </a:ext>
              </a:extLst>
            </p:cNvPr>
            <p:cNvSpPr/>
            <p:nvPr/>
          </p:nvSpPr>
          <p:spPr>
            <a:xfrm rot="5400000" flipH="1">
              <a:off x="2215955" y="-90409"/>
              <a:ext cx="692918" cy="4165553"/>
            </a:xfrm>
            <a:prstGeom prst="round2SameRect">
              <a:avLst>
                <a:gd name="adj1" fmla="val 50000"/>
                <a:gd name="adj2" fmla="val 0"/>
              </a:avLst>
            </a:prstGeom>
            <a:gradFill>
              <a:gsLst>
                <a:gs pos="0">
                  <a:srgbClr val="2494D5"/>
                </a:gs>
                <a:gs pos="100000">
                  <a:srgbClr val="2B47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endParaRPr>
            </a:p>
          </p:txBody>
        </p:sp>
        <p:sp>
          <p:nvSpPr>
            <p:cNvPr id="112" name="TextBox 111">
              <a:extLst>
                <a:ext uri="{FF2B5EF4-FFF2-40B4-BE49-F238E27FC236}">
                  <a16:creationId xmlns:a16="http://schemas.microsoft.com/office/drawing/2014/main" xmlns="" id="{DE3B92D4-BABF-49A6-89FC-31AF957F4F42}"/>
                </a:ext>
              </a:extLst>
            </p:cNvPr>
            <p:cNvSpPr txBox="1"/>
            <p:nvPr/>
          </p:nvSpPr>
          <p:spPr>
            <a:xfrm flipH="1">
              <a:off x="662120" y="1803696"/>
              <a:ext cx="3493420" cy="307777"/>
            </a:xfrm>
            <a:prstGeom prst="rect">
              <a:avLst/>
            </a:prstGeom>
            <a:noFill/>
          </p:spPr>
          <p:txBody>
            <a:bodyPr wrap="square" lIns="0" tIns="0" rIns="0" bIns="0" rtlCol="0">
              <a:spAutoFit/>
            </a:bodyPr>
            <a:lstStyle/>
            <a:p>
              <a:r>
                <a:rPr lang="en-US" sz="2000" b="1">
                  <a:solidFill>
                    <a:schemeClr val="bg1"/>
                  </a:solidFill>
                  <a:latin typeface="Cambria" panose="02040503050406030204" pitchFamily="18" charset="0"/>
                  <a:ea typeface="Cambria" panose="02040503050406030204" pitchFamily="18" charset="0"/>
                  <a:cs typeface="Segoe UI" panose="020B0502040204020203" pitchFamily="34" charset="0"/>
                </a:rPr>
                <a:t>Bhilwara Jaipur Toll Road</a:t>
              </a:r>
            </a:p>
          </p:txBody>
        </p:sp>
        <p:sp>
          <p:nvSpPr>
            <p:cNvPr id="113" name="Oval 112">
              <a:extLst>
                <a:ext uri="{FF2B5EF4-FFF2-40B4-BE49-F238E27FC236}">
                  <a16:creationId xmlns:a16="http://schemas.microsoft.com/office/drawing/2014/main" xmlns="" id="{910EC30E-0131-4177-B850-623AC336F987}"/>
                </a:ext>
              </a:extLst>
            </p:cNvPr>
            <p:cNvSpPr/>
            <p:nvPr/>
          </p:nvSpPr>
          <p:spPr>
            <a:xfrm rot="16200000">
              <a:off x="4045779" y="1736490"/>
              <a:ext cx="471839" cy="471129"/>
            </a:xfrm>
            <a:prstGeom prst="ellipse">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endParaRPr>
            </a:p>
          </p:txBody>
        </p:sp>
        <p:grpSp>
          <p:nvGrpSpPr>
            <p:cNvPr id="114" name="Group 113">
              <a:extLst>
                <a:ext uri="{FF2B5EF4-FFF2-40B4-BE49-F238E27FC236}">
                  <a16:creationId xmlns:a16="http://schemas.microsoft.com/office/drawing/2014/main" xmlns="" id="{6E4F07C9-F50D-47E9-BABB-1D186E85D013}"/>
                </a:ext>
              </a:extLst>
            </p:cNvPr>
            <p:cNvGrpSpPr/>
            <p:nvPr/>
          </p:nvGrpSpPr>
          <p:grpSpPr>
            <a:xfrm>
              <a:off x="4154663" y="1870094"/>
              <a:ext cx="254046" cy="203955"/>
              <a:chOff x="4119563" y="4738688"/>
              <a:chExt cx="338137" cy="271462"/>
            </a:xfrm>
          </p:grpSpPr>
          <p:sp>
            <p:nvSpPr>
              <p:cNvPr id="115" name="Freeform 230">
                <a:extLst>
                  <a:ext uri="{FF2B5EF4-FFF2-40B4-BE49-F238E27FC236}">
                    <a16:creationId xmlns:a16="http://schemas.microsoft.com/office/drawing/2014/main" xmlns="" id="{758CE594-D202-4A86-8418-DE07D0C6A920}"/>
                  </a:ext>
                </a:extLst>
              </p:cNvPr>
              <p:cNvSpPr>
                <a:spLocks/>
              </p:cNvSpPr>
              <p:nvPr/>
            </p:nvSpPr>
            <p:spPr bwMode="auto">
              <a:xfrm>
                <a:off x="4229100" y="4802188"/>
                <a:ext cx="115888" cy="147638"/>
              </a:xfrm>
              <a:custGeom>
                <a:avLst/>
                <a:gdLst>
                  <a:gd name="T0" fmla="*/ 2 w 31"/>
                  <a:gd name="T1" fmla="*/ 21 h 39"/>
                  <a:gd name="T2" fmla="*/ 14 w 31"/>
                  <a:gd name="T3" fmla="*/ 31 h 39"/>
                  <a:gd name="T4" fmla="*/ 29 w 31"/>
                  <a:gd name="T5" fmla="*/ 28 h 39"/>
                  <a:gd name="T6" fmla="*/ 18 w 31"/>
                  <a:gd name="T7" fmla="*/ 0 h 39"/>
                  <a:gd name="T8" fmla="*/ 2 w 31"/>
                  <a:gd name="T9" fmla="*/ 21 h 39"/>
                </a:gdLst>
                <a:ahLst/>
                <a:cxnLst>
                  <a:cxn ang="0">
                    <a:pos x="T0" y="T1"/>
                  </a:cxn>
                  <a:cxn ang="0">
                    <a:pos x="T2" y="T3"/>
                  </a:cxn>
                  <a:cxn ang="0">
                    <a:pos x="T4" y="T5"/>
                  </a:cxn>
                  <a:cxn ang="0">
                    <a:pos x="T6" y="T7"/>
                  </a:cxn>
                  <a:cxn ang="0">
                    <a:pos x="T8" y="T9"/>
                  </a:cxn>
                </a:cxnLst>
                <a:rect l="0" t="0" r="r" b="b"/>
                <a:pathLst>
                  <a:path w="31" h="39">
                    <a:moveTo>
                      <a:pt x="2" y="21"/>
                    </a:moveTo>
                    <a:cubicBezTo>
                      <a:pt x="0" y="28"/>
                      <a:pt x="2" y="34"/>
                      <a:pt x="14" y="31"/>
                    </a:cubicBezTo>
                    <a:cubicBezTo>
                      <a:pt x="23" y="39"/>
                      <a:pt x="27" y="35"/>
                      <a:pt x="29" y="28"/>
                    </a:cubicBezTo>
                    <a:cubicBezTo>
                      <a:pt x="31" y="20"/>
                      <a:pt x="25" y="5"/>
                      <a:pt x="18" y="0"/>
                    </a:cubicBezTo>
                    <a:cubicBezTo>
                      <a:pt x="14" y="10"/>
                      <a:pt x="4" y="13"/>
                      <a:pt x="2" y="21"/>
                    </a:cubicBezTo>
                    <a:close/>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116" name="Freeform 231">
                <a:extLst>
                  <a:ext uri="{FF2B5EF4-FFF2-40B4-BE49-F238E27FC236}">
                    <a16:creationId xmlns:a16="http://schemas.microsoft.com/office/drawing/2014/main" xmlns="" id="{539C30A5-A924-45A0-9903-CAA9ABD4C2E4}"/>
                  </a:ext>
                </a:extLst>
              </p:cNvPr>
              <p:cNvSpPr>
                <a:spLocks/>
              </p:cNvSpPr>
              <p:nvPr/>
            </p:nvSpPr>
            <p:spPr bwMode="auto">
              <a:xfrm>
                <a:off x="4278313" y="4851400"/>
                <a:ext cx="14288" cy="101600"/>
              </a:xfrm>
              <a:custGeom>
                <a:avLst/>
                <a:gdLst>
                  <a:gd name="T0" fmla="*/ 1 w 4"/>
                  <a:gd name="T1" fmla="*/ 27 h 27"/>
                  <a:gd name="T2" fmla="*/ 4 w 4"/>
                  <a:gd name="T3" fmla="*/ 0 h 27"/>
                </a:gdLst>
                <a:ahLst/>
                <a:cxnLst>
                  <a:cxn ang="0">
                    <a:pos x="T0" y="T1"/>
                  </a:cxn>
                  <a:cxn ang="0">
                    <a:pos x="T2" y="T3"/>
                  </a:cxn>
                </a:cxnLst>
                <a:rect l="0" t="0" r="r" b="b"/>
                <a:pathLst>
                  <a:path w="4" h="27">
                    <a:moveTo>
                      <a:pt x="1" y="27"/>
                    </a:moveTo>
                    <a:cubicBezTo>
                      <a:pt x="0" y="18"/>
                      <a:pt x="0" y="7"/>
                      <a:pt x="4" y="0"/>
                    </a:cubicBezTo>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117" name="Freeform 232">
                <a:extLst>
                  <a:ext uri="{FF2B5EF4-FFF2-40B4-BE49-F238E27FC236}">
                    <a16:creationId xmlns:a16="http://schemas.microsoft.com/office/drawing/2014/main" xmlns="" id="{9321E6D8-715E-4E93-B597-F13A09DA6BC4}"/>
                  </a:ext>
                </a:extLst>
              </p:cNvPr>
              <p:cNvSpPr>
                <a:spLocks/>
              </p:cNvSpPr>
              <p:nvPr/>
            </p:nvSpPr>
            <p:spPr bwMode="auto">
              <a:xfrm>
                <a:off x="4119563" y="4848225"/>
                <a:ext cx="90488" cy="63500"/>
              </a:xfrm>
              <a:custGeom>
                <a:avLst/>
                <a:gdLst>
                  <a:gd name="T0" fmla="*/ 0 w 57"/>
                  <a:gd name="T1" fmla="*/ 0 h 40"/>
                  <a:gd name="T2" fmla="*/ 26 w 57"/>
                  <a:gd name="T3" fmla="*/ 40 h 40"/>
                  <a:gd name="T4" fmla="*/ 57 w 57"/>
                  <a:gd name="T5" fmla="*/ 4 h 40"/>
                </a:gdLst>
                <a:ahLst/>
                <a:cxnLst>
                  <a:cxn ang="0">
                    <a:pos x="T0" y="T1"/>
                  </a:cxn>
                  <a:cxn ang="0">
                    <a:pos x="T2" y="T3"/>
                  </a:cxn>
                  <a:cxn ang="0">
                    <a:pos x="T4" y="T5"/>
                  </a:cxn>
                </a:cxnLst>
                <a:rect l="0" t="0" r="r" b="b"/>
                <a:pathLst>
                  <a:path w="57" h="40">
                    <a:moveTo>
                      <a:pt x="0" y="0"/>
                    </a:moveTo>
                    <a:lnTo>
                      <a:pt x="26" y="40"/>
                    </a:lnTo>
                    <a:lnTo>
                      <a:pt x="57" y="4"/>
                    </a:lnTo>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118" name="Freeform 233">
                <a:extLst>
                  <a:ext uri="{FF2B5EF4-FFF2-40B4-BE49-F238E27FC236}">
                    <a16:creationId xmlns:a16="http://schemas.microsoft.com/office/drawing/2014/main" xmlns="" id="{538EDD5D-48E8-4578-AD5E-61F0A82564F4}"/>
                  </a:ext>
                </a:extLst>
              </p:cNvPr>
              <p:cNvSpPr>
                <a:spLocks/>
              </p:cNvSpPr>
              <p:nvPr/>
            </p:nvSpPr>
            <p:spPr bwMode="auto">
              <a:xfrm>
                <a:off x="4368800" y="4851400"/>
                <a:ext cx="88900" cy="63500"/>
              </a:xfrm>
              <a:custGeom>
                <a:avLst/>
                <a:gdLst>
                  <a:gd name="T0" fmla="*/ 56 w 56"/>
                  <a:gd name="T1" fmla="*/ 40 h 40"/>
                  <a:gd name="T2" fmla="*/ 30 w 56"/>
                  <a:gd name="T3" fmla="*/ 0 h 40"/>
                  <a:gd name="T4" fmla="*/ 0 w 56"/>
                  <a:gd name="T5" fmla="*/ 36 h 40"/>
                </a:gdLst>
                <a:ahLst/>
                <a:cxnLst>
                  <a:cxn ang="0">
                    <a:pos x="T0" y="T1"/>
                  </a:cxn>
                  <a:cxn ang="0">
                    <a:pos x="T2" y="T3"/>
                  </a:cxn>
                  <a:cxn ang="0">
                    <a:pos x="T4" y="T5"/>
                  </a:cxn>
                </a:cxnLst>
                <a:rect l="0" t="0" r="r" b="b"/>
                <a:pathLst>
                  <a:path w="56" h="40">
                    <a:moveTo>
                      <a:pt x="56" y="40"/>
                    </a:moveTo>
                    <a:lnTo>
                      <a:pt x="30" y="0"/>
                    </a:lnTo>
                    <a:lnTo>
                      <a:pt x="0" y="36"/>
                    </a:lnTo>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119" name="Freeform 234">
                <a:extLst>
                  <a:ext uri="{FF2B5EF4-FFF2-40B4-BE49-F238E27FC236}">
                    <a16:creationId xmlns:a16="http://schemas.microsoft.com/office/drawing/2014/main" xmlns="" id="{4069FE11-E843-43A2-8A7C-93076A68012C}"/>
                  </a:ext>
                </a:extLst>
              </p:cNvPr>
              <p:cNvSpPr>
                <a:spLocks/>
              </p:cNvSpPr>
              <p:nvPr/>
            </p:nvSpPr>
            <p:spPr bwMode="auto">
              <a:xfrm>
                <a:off x="4198938" y="4851400"/>
                <a:ext cx="228600" cy="158750"/>
              </a:xfrm>
              <a:custGeom>
                <a:avLst/>
                <a:gdLst>
                  <a:gd name="T0" fmla="*/ 58 w 61"/>
                  <a:gd name="T1" fmla="*/ 0 h 42"/>
                  <a:gd name="T2" fmla="*/ 32 w 61"/>
                  <a:gd name="T3" fmla="*/ 39 h 42"/>
                  <a:gd name="T4" fmla="*/ 0 w 61"/>
                  <a:gd name="T5" fmla="*/ 30 h 42"/>
                </a:gdLst>
                <a:ahLst/>
                <a:cxnLst>
                  <a:cxn ang="0">
                    <a:pos x="T0" y="T1"/>
                  </a:cxn>
                  <a:cxn ang="0">
                    <a:pos x="T2" y="T3"/>
                  </a:cxn>
                  <a:cxn ang="0">
                    <a:pos x="T4" y="T5"/>
                  </a:cxn>
                </a:cxnLst>
                <a:rect l="0" t="0" r="r" b="b"/>
                <a:pathLst>
                  <a:path w="61" h="42">
                    <a:moveTo>
                      <a:pt x="58" y="0"/>
                    </a:moveTo>
                    <a:cubicBezTo>
                      <a:pt x="61" y="18"/>
                      <a:pt x="49" y="35"/>
                      <a:pt x="32" y="39"/>
                    </a:cubicBezTo>
                    <a:cubicBezTo>
                      <a:pt x="20" y="42"/>
                      <a:pt x="8" y="38"/>
                      <a:pt x="0" y="30"/>
                    </a:cubicBezTo>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120" name="Freeform 235">
                <a:extLst>
                  <a:ext uri="{FF2B5EF4-FFF2-40B4-BE49-F238E27FC236}">
                    <a16:creationId xmlns:a16="http://schemas.microsoft.com/office/drawing/2014/main" xmlns="" id="{EA4F2D98-C5F6-4404-86CB-56FA94F5624A}"/>
                  </a:ext>
                </a:extLst>
              </p:cNvPr>
              <p:cNvSpPr>
                <a:spLocks/>
              </p:cNvSpPr>
              <p:nvPr/>
            </p:nvSpPr>
            <p:spPr bwMode="auto">
              <a:xfrm>
                <a:off x="4143375" y="4738688"/>
                <a:ext cx="242888" cy="173038"/>
              </a:xfrm>
              <a:custGeom>
                <a:avLst/>
                <a:gdLst>
                  <a:gd name="T0" fmla="*/ 5 w 65"/>
                  <a:gd name="T1" fmla="*/ 46 h 46"/>
                  <a:gd name="T2" fmla="*/ 31 w 65"/>
                  <a:gd name="T3" fmla="*/ 3 h 46"/>
                  <a:gd name="T4" fmla="*/ 65 w 65"/>
                  <a:gd name="T5" fmla="*/ 13 h 46"/>
                </a:gdLst>
                <a:ahLst/>
                <a:cxnLst>
                  <a:cxn ang="0">
                    <a:pos x="T0" y="T1"/>
                  </a:cxn>
                  <a:cxn ang="0">
                    <a:pos x="T2" y="T3"/>
                  </a:cxn>
                  <a:cxn ang="0">
                    <a:pos x="T4" y="T5"/>
                  </a:cxn>
                </a:cxnLst>
                <a:rect l="0" t="0" r="r" b="b"/>
                <a:pathLst>
                  <a:path w="65" h="46">
                    <a:moveTo>
                      <a:pt x="5" y="46"/>
                    </a:moveTo>
                    <a:cubicBezTo>
                      <a:pt x="0" y="26"/>
                      <a:pt x="13" y="7"/>
                      <a:pt x="31" y="3"/>
                    </a:cubicBezTo>
                    <a:cubicBezTo>
                      <a:pt x="44" y="0"/>
                      <a:pt x="57" y="4"/>
                      <a:pt x="65" y="13"/>
                    </a:cubicBezTo>
                  </a:path>
                </a:pathLst>
              </a:custGeom>
              <a:noFill/>
              <a:ln w="9525"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grpSp>
        <p:sp>
          <p:nvSpPr>
            <p:cNvPr id="157" name="Rectangle: Top Corners Rounded 7">
              <a:extLst>
                <a:ext uri="{FF2B5EF4-FFF2-40B4-BE49-F238E27FC236}">
                  <a16:creationId xmlns:a16="http://schemas.microsoft.com/office/drawing/2014/main" xmlns="" id="{C4599BB0-1A2A-4FF0-9793-97095A53133E}"/>
                </a:ext>
              </a:extLst>
            </p:cNvPr>
            <p:cNvSpPr/>
            <p:nvPr/>
          </p:nvSpPr>
          <p:spPr>
            <a:xfrm flipV="1">
              <a:off x="1417681" y="3822445"/>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cxnSp>
          <p:nvCxnSpPr>
            <p:cNvPr id="158" name="Straight Connector 157">
              <a:extLst>
                <a:ext uri="{FF2B5EF4-FFF2-40B4-BE49-F238E27FC236}">
                  <a16:creationId xmlns:a16="http://schemas.microsoft.com/office/drawing/2014/main" xmlns="" id="{C6399793-B272-478B-9CF3-24895ECAEB3C}"/>
                </a:ext>
              </a:extLst>
            </p:cNvPr>
            <p:cNvCxnSpPr>
              <a:cxnSpLocks/>
            </p:cNvCxnSpPr>
            <p:nvPr/>
          </p:nvCxnSpPr>
          <p:spPr>
            <a:xfrm>
              <a:off x="1417678" y="3822448"/>
              <a:ext cx="3684983"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sp>
          <p:nvSpPr>
            <p:cNvPr id="159" name="Rectangle: Top Corners Rounded 7">
              <a:extLst>
                <a:ext uri="{FF2B5EF4-FFF2-40B4-BE49-F238E27FC236}">
                  <a16:creationId xmlns:a16="http://schemas.microsoft.com/office/drawing/2014/main" xmlns="" id="{C4599BB0-1A2A-4FF0-9793-97095A53133E}"/>
                </a:ext>
              </a:extLst>
            </p:cNvPr>
            <p:cNvSpPr/>
            <p:nvPr/>
          </p:nvSpPr>
          <p:spPr>
            <a:xfrm flipV="1">
              <a:off x="1425020" y="4671275"/>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cxnSp>
          <p:nvCxnSpPr>
            <p:cNvPr id="160" name="Straight Connector 159">
              <a:extLst>
                <a:ext uri="{FF2B5EF4-FFF2-40B4-BE49-F238E27FC236}">
                  <a16:creationId xmlns:a16="http://schemas.microsoft.com/office/drawing/2014/main" xmlns="" id="{C6399793-B272-478B-9CF3-24895ECAEB3C}"/>
                </a:ext>
              </a:extLst>
            </p:cNvPr>
            <p:cNvCxnSpPr>
              <a:cxnSpLocks/>
            </p:cNvCxnSpPr>
            <p:nvPr/>
          </p:nvCxnSpPr>
          <p:spPr>
            <a:xfrm>
              <a:off x="1417678" y="4661727"/>
              <a:ext cx="3695725"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884451" y="4092701"/>
              <a:ext cx="344488" cy="346075"/>
              <a:chOff x="488619" y="1958633"/>
              <a:chExt cx="344488" cy="346075"/>
            </a:xfrm>
          </p:grpSpPr>
          <p:sp>
            <p:nvSpPr>
              <p:cNvPr id="162" name="Oval 314">
                <a:extLst>
                  <a:ext uri="{FF2B5EF4-FFF2-40B4-BE49-F238E27FC236}">
                    <a16:creationId xmlns:a16="http://schemas.microsoft.com/office/drawing/2014/main" xmlns="" id="{B6290CDF-138B-4700-A352-BE8BD54DD800}"/>
                  </a:ext>
                </a:extLst>
              </p:cNvPr>
              <p:cNvSpPr>
                <a:spLocks noChangeArrowheads="1"/>
              </p:cNvSpPr>
              <p:nvPr/>
            </p:nvSpPr>
            <p:spPr bwMode="auto">
              <a:xfrm>
                <a:off x="488619" y="1958633"/>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 name="Freeform 315">
                <a:extLst>
                  <a:ext uri="{FF2B5EF4-FFF2-40B4-BE49-F238E27FC236}">
                    <a16:creationId xmlns:a16="http://schemas.microsoft.com/office/drawing/2014/main" xmlns="" id="{B4604B15-7944-4394-B2DE-19927FA222BE}"/>
                  </a:ext>
                </a:extLst>
              </p:cNvPr>
              <p:cNvSpPr>
                <a:spLocks/>
              </p:cNvSpPr>
              <p:nvPr/>
            </p:nvSpPr>
            <p:spPr bwMode="auto">
              <a:xfrm>
                <a:off x="607682" y="2048085"/>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64" name="Rectangle: Top Corners Rounded 7">
              <a:extLst>
                <a:ext uri="{FF2B5EF4-FFF2-40B4-BE49-F238E27FC236}">
                  <a16:creationId xmlns:a16="http://schemas.microsoft.com/office/drawing/2014/main" xmlns="" id="{C4599BB0-1A2A-4FF0-9793-97095A53133E}"/>
                </a:ext>
              </a:extLst>
            </p:cNvPr>
            <p:cNvSpPr/>
            <p:nvPr/>
          </p:nvSpPr>
          <p:spPr>
            <a:xfrm flipV="1">
              <a:off x="1425020" y="5471540"/>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cxnSp>
          <p:nvCxnSpPr>
            <p:cNvPr id="165" name="Straight Connector 164">
              <a:extLst>
                <a:ext uri="{FF2B5EF4-FFF2-40B4-BE49-F238E27FC236}">
                  <a16:creationId xmlns:a16="http://schemas.microsoft.com/office/drawing/2014/main" xmlns="" id="{C6399793-B272-478B-9CF3-24895ECAEB3C}"/>
                </a:ext>
              </a:extLst>
            </p:cNvPr>
            <p:cNvCxnSpPr>
              <a:cxnSpLocks/>
            </p:cNvCxnSpPr>
            <p:nvPr/>
          </p:nvCxnSpPr>
          <p:spPr>
            <a:xfrm>
              <a:off x="1425020" y="5473542"/>
              <a:ext cx="3688383"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895447" y="4955460"/>
              <a:ext cx="344488" cy="346075"/>
              <a:chOff x="488619" y="2011641"/>
              <a:chExt cx="344488" cy="346075"/>
            </a:xfrm>
          </p:grpSpPr>
          <p:sp>
            <p:nvSpPr>
              <p:cNvPr id="167" name="Oval 314">
                <a:extLst>
                  <a:ext uri="{FF2B5EF4-FFF2-40B4-BE49-F238E27FC236}">
                    <a16:creationId xmlns:a16="http://schemas.microsoft.com/office/drawing/2014/main" xmlns="" id="{B6290CDF-138B-4700-A352-BE8BD54DD800}"/>
                  </a:ext>
                </a:extLst>
              </p:cNvPr>
              <p:cNvSpPr>
                <a:spLocks noChangeArrowheads="1"/>
              </p:cNvSpPr>
              <p:nvPr/>
            </p:nvSpPr>
            <p:spPr bwMode="auto">
              <a:xfrm>
                <a:off x="488619" y="2011641"/>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 name="Freeform 315">
                <a:extLst>
                  <a:ext uri="{FF2B5EF4-FFF2-40B4-BE49-F238E27FC236}">
                    <a16:creationId xmlns:a16="http://schemas.microsoft.com/office/drawing/2014/main" xmlns="" id="{B4604B15-7944-4394-B2DE-19927FA222BE}"/>
                  </a:ext>
                </a:extLst>
              </p:cNvPr>
              <p:cNvSpPr>
                <a:spLocks/>
              </p:cNvSpPr>
              <p:nvPr/>
            </p:nvSpPr>
            <p:spPr bwMode="auto">
              <a:xfrm>
                <a:off x="607682" y="2087841"/>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9" name="Group 168"/>
            <p:cNvGrpSpPr/>
            <p:nvPr/>
          </p:nvGrpSpPr>
          <p:grpSpPr>
            <a:xfrm>
              <a:off x="906560" y="3229942"/>
              <a:ext cx="344488" cy="346075"/>
              <a:chOff x="510728" y="2128691"/>
              <a:chExt cx="344488" cy="346075"/>
            </a:xfrm>
          </p:grpSpPr>
          <p:sp>
            <p:nvSpPr>
              <p:cNvPr id="170" name="Oval 314">
                <a:extLst>
                  <a:ext uri="{FF2B5EF4-FFF2-40B4-BE49-F238E27FC236}">
                    <a16:creationId xmlns:a16="http://schemas.microsoft.com/office/drawing/2014/main" xmlns="" id="{B6290CDF-138B-4700-A352-BE8BD54DD800}"/>
                  </a:ext>
                </a:extLst>
              </p:cNvPr>
              <p:cNvSpPr>
                <a:spLocks noChangeArrowheads="1"/>
              </p:cNvSpPr>
              <p:nvPr/>
            </p:nvSpPr>
            <p:spPr bwMode="auto">
              <a:xfrm>
                <a:off x="510728" y="2128691"/>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 name="Freeform 315">
                <a:extLst>
                  <a:ext uri="{FF2B5EF4-FFF2-40B4-BE49-F238E27FC236}">
                    <a16:creationId xmlns:a16="http://schemas.microsoft.com/office/drawing/2014/main" xmlns="" id="{B4604B15-7944-4394-B2DE-19927FA222BE}"/>
                  </a:ext>
                </a:extLst>
              </p:cNvPr>
              <p:cNvSpPr>
                <a:spLocks/>
              </p:cNvSpPr>
              <p:nvPr/>
            </p:nvSpPr>
            <p:spPr bwMode="auto">
              <a:xfrm>
                <a:off x="632726" y="2208239"/>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72" name="TextBox 171">
              <a:extLst>
                <a:ext uri="{FF2B5EF4-FFF2-40B4-BE49-F238E27FC236}">
                  <a16:creationId xmlns:a16="http://schemas.microsoft.com/office/drawing/2014/main" xmlns="" id="{1F3C421A-3E7A-4481-9622-667E13E0E75F}"/>
                </a:ext>
              </a:extLst>
            </p:cNvPr>
            <p:cNvSpPr txBox="1"/>
            <p:nvPr/>
          </p:nvSpPr>
          <p:spPr>
            <a:xfrm>
              <a:off x="1153840" y="3233142"/>
              <a:ext cx="3959563" cy="470642"/>
            </a:xfrm>
            <a:prstGeom prst="rect">
              <a:avLst/>
            </a:prstGeom>
            <a:noFill/>
          </p:spPr>
          <p:txBody>
            <a:bodyPr wrap="square" lIns="0" tIns="0" rIns="0" bIns="0" rtlCol="0">
              <a:spAutoFit/>
            </a:bodyPr>
            <a:lstStyle/>
            <a:p>
              <a:pPr marL="285750" marR="0" lvl="0" indent="-285750" defTabSz="914400" rtl="0" eaLnBrk="1" fontAlgn="auto" latinLnBrk="0" hangingPunct="1">
                <a:lnSpc>
                  <a:spcPct val="114000"/>
                </a:lnSpc>
                <a:spcBef>
                  <a:spcPts val="0"/>
                </a:spcBef>
                <a:spcAft>
                  <a:spcPts val="300"/>
                </a:spcAft>
                <a:buClr>
                  <a:srgbClr val="E7E6E6"/>
                </a:buClr>
                <a:buSzTx/>
                <a:buFont typeface="Segoe UI" panose="020B0502040204020203" pitchFamily="34" charset="0"/>
                <a:buChar char="›"/>
                <a:tabLst/>
                <a:defRPr/>
              </a:pPr>
              <a:r>
                <a:rPr lang="en-IN" sz="1400">
                  <a:solidFill>
                    <a:schemeClr val="accent1">
                      <a:lumMod val="75000"/>
                    </a:schemeClr>
                  </a:solidFill>
                  <a:latin typeface="Cambria" panose="02040503050406030204" pitchFamily="18" charset="0"/>
                  <a:ea typeface="Cambria" panose="02040503050406030204" pitchFamily="18" charset="0"/>
                </a:rPr>
                <a:t>Developed the 212 km road project in Jaipur Bhilwara Stretch</a:t>
              </a:r>
              <a:endParaRPr kumimoji="0" lang="da-DK" sz="1400" b="0" i="0" u="none" strike="noStrike" kern="1200" cap="none" spc="0" normalizeH="0" baseline="0" noProof="0">
                <a:ln>
                  <a:noFill/>
                </a:ln>
                <a:solidFill>
                  <a:schemeClr val="accent1">
                    <a:lumMod val="75000"/>
                  </a:schemeClr>
                </a:solidFill>
                <a:effectLst/>
                <a:highlight>
                  <a:srgbClr val="FFFF00"/>
                </a:highlight>
                <a:uLnTx/>
                <a:uFillTx/>
                <a:latin typeface="Cambria" panose="02040503050406030204" pitchFamily="18" charset="0"/>
                <a:ea typeface="Cambria" panose="02040503050406030204" pitchFamily="18" charset="0"/>
              </a:endParaRPr>
            </a:p>
          </p:txBody>
        </p:sp>
        <p:sp>
          <p:nvSpPr>
            <p:cNvPr id="173" name="TextBox 172">
              <a:extLst>
                <a:ext uri="{FF2B5EF4-FFF2-40B4-BE49-F238E27FC236}">
                  <a16:creationId xmlns:a16="http://schemas.microsoft.com/office/drawing/2014/main" xmlns="" id="{C87B4E64-AF76-DCB0-4298-1E1582BEAF30}"/>
                </a:ext>
              </a:extLst>
            </p:cNvPr>
            <p:cNvSpPr txBox="1"/>
            <p:nvPr/>
          </p:nvSpPr>
          <p:spPr>
            <a:xfrm>
              <a:off x="1142557" y="4070990"/>
              <a:ext cx="4132845" cy="430887"/>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300"/>
                </a:spcAft>
                <a:buClr>
                  <a:srgbClr val="E7E6E6"/>
                </a:buClr>
                <a:buSzTx/>
                <a:buFont typeface="Segoe UI" panose="020B0502040204020203" pitchFamily="34" charset="0"/>
                <a:buChar char="›"/>
                <a:tabLst/>
                <a:defRPr/>
              </a:pPr>
              <a:r>
                <a:rPr lang="da-DK" sz="1400">
                  <a:solidFill>
                    <a:srgbClr val="2B4780"/>
                  </a:solidFill>
                  <a:latin typeface="Cambria" panose="02040503050406030204" pitchFamily="18" charset="0"/>
                  <a:ea typeface="Cambria" panose="02040503050406030204" pitchFamily="18" charset="0"/>
                </a:rPr>
                <a:t>Current Status- PWD deposited 10% of arbitration amount, appeal in High Court is pending</a:t>
              </a:r>
              <a:endParaRPr kumimoji="0" lang="da-DK"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174" name="TextBox 173">
              <a:extLst>
                <a:ext uri="{FF2B5EF4-FFF2-40B4-BE49-F238E27FC236}">
                  <a16:creationId xmlns:a16="http://schemas.microsoft.com/office/drawing/2014/main" xmlns="" id="{CBC29838-A670-E6D2-FE49-F731A272F63B}"/>
                </a:ext>
              </a:extLst>
            </p:cNvPr>
            <p:cNvSpPr txBox="1"/>
            <p:nvPr/>
          </p:nvSpPr>
          <p:spPr>
            <a:xfrm>
              <a:off x="1143098" y="5020775"/>
              <a:ext cx="3959563" cy="215444"/>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300"/>
                </a:spcAft>
                <a:buClr>
                  <a:srgbClr val="E7E6E6"/>
                </a:buClr>
                <a:buSzTx/>
                <a:buFont typeface="Segoe UI" panose="020B0502040204020203" pitchFamily="34" charset="0"/>
                <a:buChar char="›"/>
                <a:tabLst/>
                <a:defRPr/>
              </a:pPr>
              <a:r>
                <a:rPr lang="da-DK" sz="1400">
                  <a:solidFill>
                    <a:srgbClr val="2B4780"/>
                  </a:solidFill>
                  <a:latin typeface="Cambria" panose="02040503050406030204" pitchFamily="18" charset="0"/>
                  <a:ea typeface="Cambria" panose="02040503050406030204" pitchFamily="18" charset="0"/>
                </a:rPr>
                <a:t>Arbitration Award amount – Rs 587 crores </a:t>
              </a:r>
              <a:endParaRPr kumimoji="0" lang="da-DK"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175" name="TextBox 174">
              <a:extLst>
                <a:ext uri="{FF2B5EF4-FFF2-40B4-BE49-F238E27FC236}">
                  <a16:creationId xmlns:a16="http://schemas.microsoft.com/office/drawing/2014/main" xmlns="" id="{36ABEF00-134E-4A30-8B66-6257C88ADE27}"/>
                </a:ext>
              </a:extLst>
            </p:cNvPr>
            <p:cNvSpPr txBox="1"/>
            <p:nvPr/>
          </p:nvSpPr>
          <p:spPr>
            <a:xfrm flipH="1">
              <a:off x="772132" y="2434880"/>
              <a:ext cx="4492815" cy="265424"/>
            </a:xfrm>
            <a:prstGeom prst="rect">
              <a:avLst/>
            </a:prstGeom>
            <a:noFill/>
          </p:spPr>
          <p:txBody>
            <a:bodyPr wrap="square" lIns="0" tIns="0" rIns="0" bIns="0" rtlCol="0">
              <a:noAutofit/>
            </a:bodyPr>
            <a:lstStyle/>
            <a:p>
              <a:endParaRPr lang="en-US" b="1">
                <a:solidFill>
                  <a:srgbClr val="2B4780"/>
                </a:solidFill>
                <a:latin typeface="Cambria" panose="02040503050406030204" pitchFamily="18" charset="0"/>
                <a:ea typeface="Cambria" panose="02040503050406030204" pitchFamily="18" charset="0"/>
                <a:cs typeface="Segoe UI" panose="020B0502040204020203" pitchFamily="34" charset="0"/>
              </a:endParaRPr>
            </a:p>
          </p:txBody>
        </p:sp>
        <p:sp>
          <p:nvSpPr>
            <p:cNvPr id="18" name="TextBox 17">
              <a:extLst>
                <a:ext uri="{FF2B5EF4-FFF2-40B4-BE49-F238E27FC236}">
                  <a16:creationId xmlns:a16="http://schemas.microsoft.com/office/drawing/2014/main" xmlns="" id="{6B9E8590-DE09-A9E1-2418-BA5551B384C4}"/>
                </a:ext>
              </a:extLst>
            </p:cNvPr>
            <p:cNvSpPr txBox="1"/>
            <p:nvPr/>
          </p:nvSpPr>
          <p:spPr>
            <a:xfrm>
              <a:off x="732224" y="2353580"/>
              <a:ext cx="2968920" cy="338554"/>
            </a:xfrm>
            <a:prstGeom prst="rect">
              <a:avLst/>
            </a:prstGeom>
            <a:noFill/>
          </p:spPr>
          <p:txBody>
            <a:bodyPr wrap="square" rtlCol="0">
              <a:spAutoFit/>
            </a:bodyPr>
            <a:lstStyle/>
            <a:p>
              <a:r>
                <a:rPr lang="en-US" sz="1600">
                  <a:solidFill>
                    <a:srgbClr val="286EB2"/>
                  </a:solidFill>
                  <a:latin typeface="Cambria" panose="02040503050406030204" pitchFamily="18" charset="0"/>
                </a:rPr>
                <a:t>(51% Subsidiary)</a:t>
              </a:r>
              <a:endParaRPr lang="en-IN" sz="1600"/>
            </a:p>
          </p:txBody>
        </p:sp>
      </p:grpSp>
      <p:sp>
        <p:nvSpPr>
          <p:cNvPr id="19" name="TextBox 18">
            <a:extLst>
              <a:ext uri="{FF2B5EF4-FFF2-40B4-BE49-F238E27FC236}">
                <a16:creationId xmlns:a16="http://schemas.microsoft.com/office/drawing/2014/main" xmlns="" id="{30FE47DF-32F7-19E7-3D78-F2D8DB49B9EA}"/>
              </a:ext>
            </a:extLst>
          </p:cNvPr>
          <p:cNvSpPr txBox="1"/>
          <p:nvPr/>
        </p:nvSpPr>
        <p:spPr>
          <a:xfrm>
            <a:off x="9780348" y="2584101"/>
            <a:ext cx="2968920" cy="338554"/>
          </a:xfrm>
          <a:prstGeom prst="rect">
            <a:avLst/>
          </a:prstGeom>
          <a:noFill/>
        </p:spPr>
        <p:txBody>
          <a:bodyPr wrap="square" rtlCol="0">
            <a:spAutoFit/>
          </a:bodyPr>
          <a:lstStyle/>
          <a:p>
            <a:r>
              <a:rPr lang="en-US" sz="1600">
                <a:solidFill>
                  <a:srgbClr val="286EB2"/>
                </a:solidFill>
                <a:latin typeface="Cambria" panose="02040503050406030204" pitchFamily="18" charset="0"/>
              </a:rPr>
              <a:t>(50% Associate)</a:t>
            </a:r>
            <a:endParaRPr lang="en-IN" sz="1600"/>
          </a:p>
        </p:txBody>
      </p:sp>
      <p:grpSp>
        <p:nvGrpSpPr>
          <p:cNvPr id="24" name="Group 23">
            <a:extLst>
              <a:ext uri="{FF2B5EF4-FFF2-40B4-BE49-F238E27FC236}">
                <a16:creationId xmlns:a16="http://schemas.microsoft.com/office/drawing/2014/main" xmlns="" id="{CF0035CA-0924-6A31-94C2-FA32E241FDDD}"/>
              </a:ext>
            </a:extLst>
          </p:cNvPr>
          <p:cNvGrpSpPr/>
          <p:nvPr/>
        </p:nvGrpSpPr>
        <p:grpSpPr>
          <a:xfrm>
            <a:off x="6281522" y="1894746"/>
            <a:ext cx="5466045" cy="3895509"/>
            <a:chOff x="6281192" y="1644441"/>
            <a:chExt cx="5466045" cy="3895509"/>
          </a:xfrm>
        </p:grpSpPr>
        <p:sp>
          <p:nvSpPr>
            <p:cNvPr id="176" name="Isosceles Triangle 175">
              <a:extLst>
                <a:ext uri="{FF2B5EF4-FFF2-40B4-BE49-F238E27FC236}">
                  <a16:creationId xmlns:a16="http://schemas.microsoft.com/office/drawing/2014/main" xmlns="" id="{338C8A82-8F8C-4F36-AD2C-9A9062EADF73}"/>
                </a:ext>
              </a:extLst>
            </p:cNvPr>
            <p:cNvSpPr/>
            <p:nvPr/>
          </p:nvSpPr>
          <p:spPr>
            <a:xfrm rot="5400000">
              <a:off x="11572910" y="2321621"/>
              <a:ext cx="162039" cy="186615"/>
            </a:xfrm>
            <a:prstGeom prst="triangle">
              <a:avLst>
                <a:gd name="adj" fmla="val 0"/>
              </a:avLst>
            </a:prstGeom>
            <a:solidFill>
              <a:srgbClr val="2B4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78" name="Rectangle: Top Corners Rounded 5">
              <a:extLst>
                <a:ext uri="{FF2B5EF4-FFF2-40B4-BE49-F238E27FC236}">
                  <a16:creationId xmlns:a16="http://schemas.microsoft.com/office/drawing/2014/main" xmlns="" id="{F7882224-357B-469A-8BAE-4CDC55CB2DD5}"/>
                </a:ext>
              </a:extLst>
            </p:cNvPr>
            <p:cNvSpPr/>
            <p:nvPr/>
          </p:nvSpPr>
          <p:spPr>
            <a:xfrm rot="16200000">
              <a:off x="9308762" y="-91700"/>
              <a:ext cx="692918" cy="4165200"/>
            </a:xfrm>
            <a:prstGeom prst="round2SameRect">
              <a:avLst>
                <a:gd name="adj1" fmla="val 50000"/>
                <a:gd name="adj2" fmla="val 0"/>
              </a:avLst>
            </a:prstGeom>
            <a:gradFill>
              <a:gsLst>
                <a:gs pos="0">
                  <a:srgbClr val="2494D5"/>
                </a:gs>
                <a:gs pos="100000">
                  <a:srgbClr val="2B47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endParaRPr>
            </a:p>
          </p:txBody>
        </p:sp>
        <p:sp>
          <p:nvSpPr>
            <p:cNvPr id="179" name="TextBox 178">
              <a:extLst>
                <a:ext uri="{FF2B5EF4-FFF2-40B4-BE49-F238E27FC236}">
                  <a16:creationId xmlns:a16="http://schemas.microsoft.com/office/drawing/2014/main" xmlns="" id="{DE3B92D4-BABF-49A6-89FC-31AF957F4F42}"/>
                </a:ext>
              </a:extLst>
            </p:cNvPr>
            <p:cNvSpPr txBox="1"/>
            <p:nvPr/>
          </p:nvSpPr>
          <p:spPr>
            <a:xfrm>
              <a:off x="8297681" y="1822543"/>
              <a:ext cx="3443991" cy="307777"/>
            </a:xfrm>
            <a:prstGeom prst="rect">
              <a:avLst/>
            </a:prstGeom>
            <a:noFill/>
          </p:spPr>
          <p:txBody>
            <a:bodyPr wrap="square" lIns="0" tIns="0" rIns="0" bIns="0" rtlCol="0">
              <a:spAutoFit/>
            </a:bodyPr>
            <a:lstStyle/>
            <a:p>
              <a:r>
                <a:rPr lang="en-US" sz="2000" b="1">
                  <a:solidFill>
                    <a:schemeClr val="bg1"/>
                  </a:solidFill>
                  <a:latin typeface="Cambria" panose="02040503050406030204" pitchFamily="18" charset="0"/>
                  <a:ea typeface="Cambria" panose="02040503050406030204" pitchFamily="18" charset="0"/>
                  <a:cs typeface="Segoe UI" panose="020B0502040204020203" pitchFamily="34" charset="0"/>
                </a:rPr>
                <a:t>Gurha Thermal </a:t>
              </a:r>
            </a:p>
          </p:txBody>
        </p:sp>
        <p:sp>
          <p:nvSpPr>
            <p:cNvPr id="180" name="Oval 179">
              <a:extLst>
                <a:ext uri="{FF2B5EF4-FFF2-40B4-BE49-F238E27FC236}">
                  <a16:creationId xmlns:a16="http://schemas.microsoft.com/office/drawing/2014/main" xmlns="" id="{910EC30E-0131-4177-B850-623AC336F987}"/>
                </a:ext>
              </a:extLst>
            </p:cNvPr>
            <p:cNvSpPr/>
            <p:nvPr/>
          </p:nvSpPr>
          <p:spPr>
            <a:xfrm rot="5400000" flipH="1">
              <a:off x="7691143" y="1755336"/>
              <a:ext cx="471839" cy="471129"/>
            </a:xfrm>
            <a:prstGeom prst="ellipse">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endParaRPr>
            </a:p>
          </p:txBody>
        </p:sp>
        <p:sp>
          <p:nvSpPr>
            <p:cNvPr id="188" name="Rectangle: Top Corners Rounded 7">
              <a:extLst>
                <a:ext uri="{FF2B5EF4-FFF2-40B4-BE49-F238E27FC236}">
                  <a16:creationId xmlns:a16="http://schemas.microsoft.com/office/drawing/2014/main" xmlns="" id="{C4599BB0-1A2A-4FF0-9793-97095A53133E}"/>
                </a:ext>
              </a:extLst>
            </p:cNvPr>
            <p:cNvSpPr/>
            <p:nvPr/>
          </p:nvSpPr>
          <p:spPr>
            <a:xfrm flipV="1">
              <a:off x="6762962" y="3834683"/>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cxnSp>
          <p:nvCxnSpPr>
            <p:cNvPr id="189" name="Straight Connector 188">
              <a:extLst>
                <a:ext uri="{FF2B5EF4-FFF2-40B4-BE49-F238E27FC236}">
                  <a16:creationId xmlns:a16="http://schemas.microsoft.com/office/drawing/2014/main" xmlns="" id="{C6399793-B272-478B-9CF3-24895ECAEB3C}"/>
                </a:ext>
              </a:extLst>
            </p:cNvPr>
            <p:cNvCxnSpPr>
              <a:cxnSpLocks/>
            </p:cNvCxnSpPr>
            <p:nvPr/>
          </p:nvCxnSpPr>
          <p:spPr>
            <a:xfrm>
              <a:off x="6750764" y="3824178"/>
              <a:ext cx="4559396"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a:off x="6281192" y="3307080"/>
              <a:ext cx="344488" cy="1054115"/>
              <a:chOff x="530104" y="2208091"/>
              <a:chExt cx="344488" cy="1054115"/>
            </a:xfrm>
          </p:grpSpPr>
          <p:sp>
            <p:nvSpPr>
              <p:cNvPr id="201" name="Oval 314">
                <a:extLst>
                  <a:ext uri="{FF2B5EF4-FFF2-40B4-BE49-F238E27FC236}">
                    <a16:creationId xmlns:a16="http://schemas.microsoft.com/office/drawing/2014/main" xmlns="" id="{B6290CDF-138B-4700-A352-BE8BD54DD800}"/>
                  </a:ext>
                </a:extLst>
              </p:cNvPr>
              <p:cNvSpPr>
                <a:spLocks noChangeArrowheads="1"/>
              </p:cNvSpPr>
              <p:nvPr/>
            </p:nvSpPr>
            <p:spPr bwMode="auto">
              <a:xfrm>
                <a:off x="530104" y="2916131"/>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202" name="Freeform 315">
                <a:extLst>
                  <a:ext uri="{FF2B5EF4-FFF2-40B4-BE49-F238E27FC236}">
                    <a16:creationId xmlns:a16="http://schemas.microsoft.com/office/drawing/2014/main" xmlns="" id="{B4604B15-7944-4394-B2DE-19927FA222BE}"/>
                  </a:ext>
                </a:extLst>
              </p:cNvPr>
              <p:cNvSpPr>
                <a:spLocks/>
              </p:cNvSpPr>
              <p:nvPr/>
            </p:nvSpPr>
            <p:spPr bwMode="auto">
              <a:xfrm>
                <a:off x="657464" y="2208091"/>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grpSp>
        <p:sp>
          <p:nvSpPr>
            <p:cNvPr id="203" name="TextBox 202">
              <a:extLst>
                <a:ext uri="{FF2B5EF4-FFF2-40B4-BE49-F238E27FC236}">
                  <a16:creationId xmlns:a16="http://schemas.microsoft.com/office/drawing/2014/main" xmlns="" id="{1F3C421A-3E7A-4481-9622-667E13E0E75F}"/>
                </a:ext>
              </a:extLst>
            </p:cNvPr>
            <p:cNvSpPr txBox="1"/>
            <p:nvPr/>
          </p:nvSpPr>
          <p:spPr>
            <a:xfrm>
              <a:off x="6511684" y="3193948"/>
              <a:ext cx="4859362" cy="430887"/>
            </a:xfrm>
            <a:prstGeom prst="rect">
              <a:avLst/>
            </a:prstGeom>
            <a:noFill/>
          </p:spPr>
          <p:txBody>
            <a:bodyPr wrap="square" lIns="0" tIns="0" rIns="0" bIns="0" rtlCol="0">
              <a:spAutoFit/>
            </a:bodyPr>
            <a:lstStyle/>
            <a:p>
              <a:pPr marL="285750" lvl="0" indent="-285750">
                <a:spcAft>
                  <a:spcPts val="300"/>
                </a:spcAft>
                <a:buClr>
                  <a:srgbClr val="E7E6E6"/>
                </a:buClr>
                <a:buFont typeface="Segoe UI" panose="020B0502040204020203" pitchFamily="34" charset="0"/>
                <a:buChar char="›"/>
                <a:defRPr/>
              </a:pPr>
              <a:r>
                <a:rPr kumimoji="0" lang="en-US" sz="1400" b="0" i="0" u="none" strike="noStrike" kern="1200" cap="none" spc="0" normalizeH="0" baseline="0" noProof="0">
                  <a:ln>
                    <a:noFill/>
                  </a:ln>
                  <a:solidFill>
                    <a:schemeClr val="accent1">
                      <a:lumMod val="75000"/>
                    </a:schemeClr>
                  </a:solidFill>
                  <a:effectLst/>
                  <a:uLnTx/>
                  <a:uFillTx/>
                  <a:latin typeface="Cambria" panose="02040503050406030204" pitchFamily="18" charset="0"/>
                  <a:ea typeface="Cambria" panose="02040503050406030204" pitchFamily="18" charset="0"/>
                </a:rPr>
                <a:t>Appellate Tribunal of Electricity (APTEL) has the award in favor of </a:t>
              </a:r>
              <a:r>
                <a:rPr lang="en-US" sz="1400">
                  <a:solidFill>
                    <a:schemeClr val="accent1">
                      <a:lumMod val="75000"/>
                    </a:schemeClr>
                  </a:solidFill>
                  <a:latin typeface="Cambria" panose="02040503050406030204" pitchFamily="18" charset="0"/>
                  <a:ea typeface="Cambria" panose="02040503050406030204" pitchFamily="18" charset="0"/>
                </a:rPr>
                <a:t>Om Infra</a:t>
              </a:r>
              <a:endParaRPr kumimoji="0" lang="da-DK" sz="1400" b="0" i="0" u="none" strike="noStrike" kern="1200" cap="none" spc="0" normalizeH="0" baseline="0" noProof="0">
                <a:ln>
                  <a:noFill/>
                </a:ln>
                <a:solidFill>
                  <a:schemeClr val="accent1">
                    <a:lumMod val="75000"/>
                  </a:schemeClr>
                </a:solidFill>
                <a:effectLst/>
                <a:uLnTx/>
                <a:uFillTx/>
                <a:latin typeface="Cambria" panose="02040503050406030204" pitchFamily="18" charset="0"/>
                <a:ea typeface="Cambria" panose="02040503050406030204" pitchFamily="18" charset="0"/>
              </a:endParaRPr>
            </a:p>
          </p:txBody>
        </p:sp>
        <p:sp>
          <p:nvSpPr>
            <p:cNvPr id="204" name="TextBox 203">
              <a:extLst>
                <a:ext uri="{FF2B5EF4-FFF2-40B4-BE49-F238E27FC236}">
                  <a16:creationId xmlns:a16="http://schemas.microsoft.com/office/drawing/2014/main" xmlns="" id="{C87B4E64-AF76-DCB0-4298-1E1582BEAF30}"/>
                </a:ext>
              </a:extLst>
            </p:cNvPr>
            <p:cNvSpPr txBox="1"/>
            <p:nvPr/>
          </p:nvSpPr>
          <p:spPr>
            <a:xfrm>
              <a:off x="6537140" y="4055715"/>
              <a:ext cx="4965292" cy="215444"/>
            </a:xfrm>
            <a:prstGeom prst="rect">
              <a:avLst/>
            </a:prstGeom>
            <a:noFill/>
          </p:spPr>
          <p:txBody>
            <a:bodyPr wrap="square" lIns="0" tIns="0" rIns="0" bIns="0" rtlCol="0">
              <a:spAutoFit/>
            </a:bodyPr>
            <a:lstStyle/>
            <a:p>
              <a:pPr marL="285750" lvl="0" indent="-285750">
                <a:spcAft>
                  <a:spcPts val="300"/>
                </a:spcAft>
                <a:buClr>
                  <a:srgbClr val="E7E6E6"/>
                </a:buClr>
                <a:buFont typeface="Segoe UI" panose="020B0502040204020203" pitchFamily="34" charset="0"/>
                <a:buChar char="›"/>
                <a:defRPr/>
              </a:pPr>
              <a:endParaRPr kumimoji="0" lang="da-DK" sz="1400" b="0" i="0" u="none" strike="noStrike" kern="1200" cap="none" spc="0" normalizeH="0" baseline="0" noProof="0">
                <a:ln>
                  <a:noFill/>
                </a:ln>
                <a:solidFill>
                  <a:schemeClr val="accent1">
                    <a:lumMod val="75000"/>
                  </a:schemeClr>
                </a:solidFill>
                <a:effectLst/>
                <a:highlight>
                  <a:srgbClr val="FFFF00"/>
                </a:highligh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xmlns="" id="{2F293C82-CDCE-C14C-AF1D-AB32C5D1F61E}"/>
                </a:ext>
              </a:extLst>
            </p:cNvPr>
            <p:cNvGrpSpPr/>
            <p:nvPr/>
          </p:nvGrpSpPr>
          <p:grpSpPr>
            <a:xfrm>
              <a:off x="6407933" y="4039520"/>
              <a:ext cx="5231800" cy="430887"/>
              <a:chOff x="6348795" y="4006185"/>
              <a:chExt cx="4882030" cy="430887"/>
            </a:xfrm>
          </p:grpSpPr>
          <p:sp>
            <p:nvSpPr>
              <p:cNvPr id="194" name="Freeform 315">
                <a:extLst>
                  <a:ext uri="{FF2B5EF4-FFF2-40B4-BE49-F238E27FC236}">
                    <a16:creationId xmlns:a16="http://schemas.microsoft.com/office/drawing/2014/main" xmlns="" id="{B4604B15-7944-4394-B2DE-19927FA222BE}"/>
                  </a:ext>
                </a:extLst>
              </p:cNvPr>
              <p:cNvSpPr>
                <a:spLocks/>
              </p:cNvSpPr>
              <p:nvPr/>
            </p:nvSpPr>
            <p:spPr bwMode="auto">
              <a:xfrm>
                <a:off x="6348795" y="4074760"/>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205" name="TextBox 204">
                <a:extLst>
                  <a:ext uri="{FF2B5EF4-FFF2-40B4-BE49-F238E27FC236}">
                    <a16:creationId xmlns:a16="http://schemas.microsoft.com/office/drawing/2014/main" xmlns="" id="{CBC29838-A670-E6D2-FE49-F731A272F63B}"/>
                  </a:ext>
                </a:extLst>
              </p:cNvPr>
              <p:cNvSpPr txBox="1"/>
              <p:nvPr/>
            </p:nvSpPr>
            <p:spPr>
              <a:xfrm>
                <a:off x="6445610" y="4006185"/>
                <a:ext cx="4785215" cy="430887"/>
              </a:xfrm>
              <a:prstGeom prst="rect">
                <a:avLst/>
              </a:prstGeom>
              <a:noFill/>
            </p:spPr>
            <p:txBody>
              <a:bodyPr wrap="square" lIns="0" tIns="0" rIns="0" bIns="0" rtlCol="0">
                <a:spAutoFit/>
              </a:bodyPr>
              <a:lstStyle/>
              <a:p>
                <a:pPr marL="285750" lvl="0" indent="-285750">
                  <a:spcAft>
                    <a:spcPts val="300"/>
                  </a:spcAft>
                  <a:buClr>
                    <a:srgbClr val="E7E6E6"/>
                  </a:buClr>
                  <a:buFont typeface="Segoe UI" panose="020B0502040204020203" pitchFamily="34" charset="0"/>
                  <a:buChar char="›"/>
                  <a:defRPr/>
                </a:pPr>
                <a:r>
                  <a:rPr lang="en-IN" sz="1400">
                    <a:solidFill>
                      <a:schemeClr val="accent1">
                        <a:lumMod val="75000"/>
                      </a:schemeClr>
                    </a:solidFill>
                    <a:latin typeface="Cambria" panose="02040503050406030204" pitchFamily="18" charset="0"/>
                    <a:ea typeface="Cambria" panose="02040503050406030204" pitchFamily="18" charset="0"/>
                  </a:rPr>
                  <a:t>The award is subjected to appeal by Rajasthan Vidyut Vitran Nigam Ltd </a:t>
                </a:r>
                <a:endParaRPr kumimoji="0" lang="da-DK" sz="1400" b="0" i="0" u="none" strike="noStrike" kern="1200" cap="none" spc="0" normalizeH="0" baseline="0" noProof="0">
                  <a:ln>
                    <a:noFill/>
                  </a:ln>
                  <a:solidFill>
                    <a:schemeClr val="accent1">
                      <a:lumMod val="75000"/>
                    </a:schemeClr>
                  </a:solidFill>
                  <a:effectLst/>
                  <a:highlight>
                    <a:srgbClr val="FFFF00"/>
                  </a:highlight>
                  <a:uLnTx/>
                  <a:uFillTx/>
                  <a:latin typeface="Cambria" panose="02040503050406030204" pitchFamily="18" charset="0"/>
                  <a:ea typeface="Cambria" panose="02040503050406030204" pitchFamily="18" charset="0"/>
                </a:endParaRPr>
              </a:p>
            </p:txBody>
          </p:sp>
        </p:grpSp>
        <p:sp>
          <p:nvSpPr>
            <p:cNvPr id="206" name="TextBox 205">
              <a:extLst>
                <a:ext uri="{FF2B5EF4-FFF2-40B4-BE49-F238E27FC236}">
                  <a16:creationId xmlns:a16="http://schemas.microsoft.com/office/drawing/2014/main" xmlns="" id="{36ABEF00-134E-4A30-8B66-6257C88ADE27}"/>
                </a:ext>
              </a:extLst>
            </p:cNvPr>
            <p:cNvSpPr txBox="1"/>
            <p:nvPr/>
          </p:nvSpPr>
          <p:spPr>
            <a:xfrm flipH="1">
              <a:off x="8364108" y="2507541"/>
              <a:ext cx="2807501" cy="332495"/>
            </a:xfrm>
            <a:prstGeom prst="rect">
              <a:avLst/>
            </a:prstGeom>
            <a:noFill/>
          </p:spPr>
          <p:txBody>
            <a:bodyPr wrap="square" lIns="0" tIns="0" rIns="0" bIns="0" rtlCol="0">
              <a:noAutofit/>
            </a:bodyPr>
            <a:lstStyle/>
            <a:p>
              <a:pPr algn="r"/>
              <a:endParaRPr lang="en-US" b="1">
                <a:solidFill>
                  <a:srgbClr val="2B4780"/>
                </a:solidFill>
                <a:latin typeface="Cambria" panose="02040503050406030204" pitchFamily="18" charset="0"/>
                <a:ea typeface="Cambria" panose="02040503050406030204" pitchFamily="18" charset="0"/>
                <a:cs typeface="Segoe UI" panose="020B0502040204020203" pitchFamily="34" charset="0"/>
              </a:endParaRPr>
            </a:p>
          </p:txBody>
        </p:sp>
        <p:grpSp>
          <p:nvGrpSpPr>
            <p:cNvPr id="219" name="Group 218">
              <a:extLst>
                <a:ext uri="{FF2B5EF4-FFF2-40B4-BE49-F238E27FC236}">
                  <a16:creationId xmlns:a16="http://schemas.microsoft.com/office/drawing/2014/main" xmlns="" id="{08D743F7-6F60-4365-876F-9F5471A57B68}"/>
                </a:ext>
              </a:extLst>
            </p:cNvPr>
            <p:cNvGrpSpPr>
              <a:grpSpLocks noChangeAspect="1"/>
            </p:cNvGrpSpPr>
            <p:nvPr/>
          </p:nvGrpSpPr>
          <p:grpSpPr>
            <a:xfrm>
              <a:off x="7800039" y="1897947"/>
              <a:ext cx="254047" cy="199023"/>
              <a:chOff x="4841876" y="798513"/>
              <a:chExt cx="344488" cy="269875"/>
            </a:xfrm>
          </p:grpSpPr>
          <p:sp>
            <p:nvSpPr>
              <p:cNvPr id="220" name="Freeform 23">
                <a:extLst>
                  <a:ext uri="{FF2B5EF4-FFF2-40B4-BE49-F238E27FC236}">
                    <a16:creationId xmlns:a16="http://schemas.microsoft.com/office/drawing/2014/main" xmlns="" id="{B707CE8F-5ED2-4667-9281-97EF7399552C}"/>
                  </a:ext>
                </a:extLst>
              </p:cNvPr>
              <p:cNvSpPr>
                <a:spLocks/>
              </p:cNvSpPr>
              <p:nvPr/>
            </p:nvSpPr>
            <p:spPr bwMode="auto">
              <a:xfrm>
                <a:off x="4841876" y="798513"/>
                <a:ext cx="344488" cy="269875"/>
              </a:xfrm>
              <a:custGeom>
                <a:avLst/>
                <a:gdLst>
                  <a:gd name="T0" fmla="*/ 92 w 92"/>
                  <a:gd name="T1" fmla="*/ 64 h 72"/>
                  <a:gd name="T2" fmla="*/ 84 w 92"/>
                  <a:gd name="T3" fmla="*/ 72 h 72"/>
                  <a:gd name="T4" fmla="*/ 8 w 92"/>
                  <a:gd name="T5" fmla="*/ 72 h 72"/>
                  <a:gd name="T6" fmla="*/ 0 w 92"/>
                  <a:gd name="T7" fmla="*/ 64 h 72"/>
                  <a:gd name="T8" fmla="*/ 0 w 92"/>
                  <a:gd name="T9" fmla="*/ 8 h 72"/>
                  <a:gd name="T10" fmla="*/ 8 w 92"/>
                  <a:gd name="T11" fmla="*/ 0 h 72"/>
                  <a:gd name="T12" fmla="*/ 84 w 92"/>
                  <a:gd name="T13" fmla="*/ 0 h 72"/>
                  <a:gd name="T14" fmla="*/ 92 w 92"/>
                  <a:gd name="T15" fmla="*/ 8 h 72"/>
                  <a:gd name="T16" fmla="*/ 92 w 92"/>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92" y="64"/>
                    </a:moveTo>
                    <a:cubicBezTo>
                      <a:pt x="92" y="68"/>
                      <a:pt x="88" y="72"/>
                      <a:pt x="84" y="72"/>
                    </a:cubicBezTo>
                    <a:cubicBezTo>
                      <a:pt x="8" y="72"/>
                      <a:pt x="8" y="72"/>
                      <a:pt x="8" y="72"/>
                    </a:cubicBezTo>
                    <a:cubicBezTo>
                      <a:pt x="4" y="72"/>
                      <a:pt x="0" y="68"/>
                      <a:pt x="0" y="64"/>
                    </a:cubicBezTo>
                    <a:cubicBezTo>
                      <a:pt x="0" y="8"/>
                      <a:pt x="0" y="8"/>
                      <a:pt x="0" y="8"/>
                    </a:cubicBezTo>
                    <a:cubicBezTo>
                      <a:pt x="0" y="4"/>
                      <a:pt x="4" y="0"/>
                      <a:pt x="8" y="0"/>
                    </a:cubicBezTo>
                    <a:cubicBezTo>
                      <a:pt x="84" y="0"/>
                      <a:pt x="84" y="0"/>
                      <a:pt x="84" y="0"/>
                    </a:cubicBezTo>
                    <a:cubicBezTo>
                      <a:pt x="88" y="0"/>
                      <a:pt x="92" y="4"/>
                      <a:pt x="92" y="8"/>
                    </a:cubicBezTo>
                    <a:lnTo>
                      <a:pt x="92" y="64"/>
                    </a:lnTo>
                    <a:close/>
                  </a:path>
                </a:pathLst>
              </a:custGeom>
              <a:noFill/>
              <a:ln w="14288"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1" name="Line 24">
                <a:extLst>
                  <a:ext uri="{FF2B5EF4-FFF2-40B4-BE49-F238E27FC236}">
                    <a16:creationId xmlns:a16="http://schemas.microsoft.com/office/drawing/2014/main" xmlns="" id="{88C0ADEE-E82C-4462-941A-FB521EB09C6A}"/>
                  </a:ext>
                </a:extLst>
              </p:cNvPr>
              <p:cNvSpPr>
                <a:spLocks noChangeShapeType="1"/>
              </p:cNvSpPr>
              <p:nvPr/>
            </p:nvSpPr>
            <p:spPr bwMode="auto">
              <a:xfrm>
                <a:off x="4841876" y="873126"/>
                <a:ext cx="344488"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2" name="Oval 25">
                <a:extLst>
                  <a:ext uri="{FF2B5EF4-FFF2-40B4-BE49-F238E27FC236}">
                    <a16:creationId xmlns:a16="http://schemas.microsoft.com/office/drawing/2014/main" xmlns="" id="{44F05C79-B49D-4EBE-A7B3-B60070D0B000}"/>
                  </a:ext>
                </a:extLst>
              </p:cNvPr>
              <p:cNvSpPr>
                <a:spLocks noChangeArrowheads="1"/>
              </p:cNvSpPr>
              <p:nvPr/>
            </p:nvSpPr>
            <p:spPr bwMode="auto">
              <a:xfrm>
                <a:off x="4886326" y="828676"/>
                <a:ext cx="15875" cy="14288"/>
              </a:xfrm>
              <a:prstGeom prst="ellipse">
                <a:avLst/>
              </a:prstGeom>
              <a:noFill/>
              <a:ln w="14288"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3" name="Oval 26">
                <a:extLst>
                  <a:ext uri="{FF2B5EF4-FFF2-40B4-BE49-F238E27FC236}">
                    <a16:creationId xmlns:a16="http://schemas.microsoft.com/office/drawing/2014/main" xmlns="" id="{C1E595B2-5D5E-48AF-ABC1-386DA3AB6AF7}"/>
                  </a:ext>
                </a:extLst>
              </p:cNvPr>
              <p:cNvSpPr>
                <a:spLocks noChangeArrowheads="1"/>
              </p:cNvSpPr>
              <p:nvPr/>
            </p:nvSpPr>
            <p:spPr bwMode="auto">
              <a:xfrm>
                <a:off x="4932363" y="828676"/>
                <a:ext cx="14288" cy="14288"/>
              </a:xfrm>
              <a:prstGeom prst="ellipse">
                <a:avLst/>
              </a:prstGeom>
              <a:noFill/>
              <a:ln w="14288"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4" name="Oval 27">
                <a:extLst>
                  <a:ext uri="{FF2B5EF4-FFF2-40B4-BE49-F238E27FC236}">
                    <a16:creationId xmlns:a16="http://schemas.microsoft.com/office/drawing/2014/main" xmlns="" id="{B9F61E70-34E6-4780-9089-7AECC87D0DF8}"/>
                  </a:ext>
                </a:extLst>
              </p:cNvPr>
              <p:cNvSpPr>
                <a:spLocks noChangeArrowheads="1"/>
              </p:cNvSpPr>
              <p:nvPr/>
            </p:nvSpPr>
            <p:spPr bwMode="auto">
              <a:xfrm>
                <a:off x="4976813" y="828676"/>
                <a:ext cx="14288" cy="14288"/>
              </a:xfrm>
              <a:prstGeom prst="ellipse">
                <a:avLst/>
              </a:prstGeom>
              <a:noFill/>
              <a:ln w="14288" cap="rnd">
                <a:solidFill>
                  <a:srgbClr val="286EB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5" name="Line 28">
                <a:extLst>
                  <a:ext uri="{FF2B5EF4-FFF2-40B4-BE49-F238E27FC236}">
                    <a16:creationId xmlns:a16="http://schemas.microsoft.com/office/drawing/2014/main" xmlns="" id="{4836B0F7-1C98-45DE-A4E8-24504648A250}"/>
                  </a:ext>
                </a:extLst>
              </p:cNvPr>
              <p:cNvSpPr>
                <a:spLocks noChangeShapeType="1"/>
              </p:cNvSpPr>
              <p:nvPr/>
            </p:nvSpPr>
            <p:spPr bwMode="auto">
              <a:xfrm flipH="1">
                <a:off x="4960938" y="917576"/>
                <a:ext cx="150813"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6" name="Line 29">
                <a:extLst>
                  <a:ext uri="{FF2B5EF4-FFF2-40B4-BE49-F238E27FC236}">
                    <a16:creationId xmlns:a16="http://schemas.microsoft.com/office/drawing/2014/main" xmlns="" id="{E028A02D-975A-4FCD-856E-7A423CC2E5A0}"/>
                  </a:ext>
                </a:extLst>
              </p:cNvPr>
              <p:cNvSpPr>
                <a:spLocks noChangeShapeType="1"/>
              </p:cNvSpPr>
              <p:nvPr/>
            </p:nvSpPr>
            <p:spPr bwMode="auto">
              <a:xfrm>
                <a:off x="4902201" y="917576"/>
                <a:ext cx="14288"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7" name="Line 30">
                <a:extLst>
                  <a:ext uri="{FF2B5EF4-FFF2-40B4-BE49-F238E27FC236}">
                    <a16:creationId xmlns:a16="http://schemas.microsoft.com/office/drawing/2014/main" xmlns="" id="{4589F774-08A8-4FC1-8458-022BBA633ED7}"/>
                  </a:ext>
                </a:extLst>
              </p:cNvPr>
              <p:cNvSpPr>
                <a:spLocks noChangeShapeType="1"/>
              </p:cNvSpPr>
              <p:nvPr/>
            </p:nvSpPr>
            <p:spPr bwMode="auto">
              <a:xfrm flipH="1">
                <a:off x="4960938" y="963613"/>
                <a:ext cx="150813"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8" name="Line 31">
                <a:extLst>
                  <a:ext uri="{FF2B5EF4-FFF2-40B4-BE49-F238E27FC236}">
                    <a16:creationId xmlns:a16="http://schemas.microsoft.com/office/drawing/2014/main" xmlns="" id="{6E795E63-6012-49E7-A287-7D0F3D40D731}"/>
                  </a:ext>
                </a:extLst>
              </p:cNvPr>
              <p:cNvSpPr>
                <a:spLocks noChangeShapeType="1"/>
              </p:cNvSpPr>
              <p:nvPr/>
            </p:nvSpPr>
            <p:spPr bwMode="auto">
              <a:xfrm>
                <a:off x="4902201" y="963613"/>
                <a:ext cx="14288"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29" name="Line 32">
                <a:extLst>
                  <a:ext uri="{FF2B5EF4-FFF2-40B4-BE49-F238E27FC236}">
                    <a16:creationId xmlns:a16="http://schemas.microsoft.com/office/drawing/2014/main" xmlns="" id="{748E723D-E00A-4BB1-9F87-2C333B3EAAAF}"/>
                  </a:ext>
                </a:extLst>
              </p:cNvPr>
              <p:cNvSpPr>
                <a:spLocks noChangeShapeType="1"/>
              </p:cNvSpPr>
              <p:nvPr/>
            </p:nvSpPr>
            <p:spPr bwMode="auto">
              <a:xfrm flipH="1">
                <a:off x="4960938" y="1008063"/>
                <a:ext cx="150813"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sp>
            <p:nvSpPr>
              <p:cNvPr id="230" name="Line 33">
                <a:extLst>
                  <a:ext uri="{FF2B5EF4-FFF2-40B4-BE49-F238E27FC236}">
                    <a16:creationId xmlns:a16="http://schemas.microsoft.com/office/drawing/2014/main" xmlns="" id="{C55C41C3-193E-4A32-B0AF-974B0936EFB8}"/>
                  </a:ext>
                </a:extLst>
              </p:cNvPr>
              <p:cNvSpPr>
                <a:spLocks noChangeShapeType="1"/>
              </p:cNvSpPr>
              <p:nvPr/>
            </p:nvSpPr>
            <p:spPr bwMode="auto">
              <a:xfrm>
                <a:off x="4902201" y="1008063"/>
                <a:ext cx="14288" cy="0"/>
              </a:xfrm>
              <a:prstGeom prst="line">
                <a:avLst/>
              </a:prstGeom>
              <a:noFill/>
              <a:ln w="14288" cap="rnd">
                <a:solidFill>
                  <a:srgbClr val="286EB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xmlns="" id="{D04839F1-DE4B-59B6-AFBD-90C1A50C4EDE}"/>
                </a:ext>
              </a:extLst>
            </p:cNvPr>
            <p:cNvGrpSpPr/>
            <p:nvPr/>
          </p:nvGrpSpPr>
          <p:grpSpPr>
            <a:xfrm>
              <a:off x="6292888" y="4967707"/>
              <a:ext cx="5050552" cy="508828"/>
              <a:chOff x="6229732" y="3998560"/>
              <a:chExt cx="5050552" cy="508828"/>
            </a:xfrm>
          </p:grpSpPr>
          <p:cxnSp>
            <p:nvCxnSpPr>
              <p:cNvPr id="8" name="Straight Connector 7">
                <a:extLst>
                  <a:ext uri="{FF2B5EF4-FFF2-40B4-BE49-F238E27FC236}">
                    <a16:creationId xmlns:a16="http://schemas.microsoft.com/office/drawing/2014/main" xmlns="" id="{D7581560-ACAF-66C2-B48C-B75EC8ECC33B}"/>
                  </a:ext>
                </a:extLst>
              </p:cNvPr>
              <p:cNvCxnSpPr>
                <a:cxnSpLocks/>
              </p:cNvCxnSpPr>
              <p:nvPr/>
            </p:nvCxnSpPr>
            <p:spPr>
              <a:xfrm>
                <a:off x="6744817" y="4507388"/>
                <a:ext cx="4535467"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00221DCB-6DE7-8D6E-9A32-96ABBBA02A3A}"/>
                  </a:ext>
                </a:extLst>
              </p:cNvPr>
              <p:cNvGrpSpPr/>
              <p:nvPr/>
            </p:nvGrpSpPr>
            <p:grpSpPr>
              <a:xfrm>
                <a:off x="6229732" y="3998560"/>
                <a:ext cx="344488" cy="346075"/>
                <a:chOff x="488619" y="2011641"/>
                <a:chExt cx="344488" cy="346075"/>
              </a:xfrm>
            </p:grpSpPr>
            <p:sp>
              <p:nvSpPr>
                <p:cNvPr id="13" name="Oval 314">
                  <a:extLst>
                    <a:ext uri="{FF2B5EF4-FFF2-40B4-BE49-F238E27FC236}">
                      <a16:creationId xmlns:a16="http://schemas.microsoft.com/office/drawing/2014/main" xmlns="" id="{8B29FA4A-B29F-642B-C963-1B35BA5095BB}"/>
                    </a:ext>
                  </a:extLst>
                </p:cNvPr>
                <p:cNvSpPr>
                  <a:spLocks noChangeArrowheads="1"/>
                </p:cNvSpPr>
                <p:nvPr/>
              </p:nvSpPr>
              <p:spPr bwMode="auto">
                <a:xfrm>
                  <a:off x="488619" y="2011641"/>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14" name="Freeform 315">
                  <a:extLst>
                    <a:ext uri="{FF2B5EF4-FFF2-40B4-BE49-F238E27FC236}">
                      <a16:creationId xmlns:a16="http://schemas.microsoft.com/office/drawing/2014/main" xmlns="" id="{D831FDC2-C9B1-13FF-5AB2-394DEA7C99ED}"/>
                    </a:ext>
                  </a:extLst>
                </p:cNvPr>
                <p:cNvSpPr>
                  <a:spLocks/>
                </p:cNvSpPr>
                <p:nvPr/>
              </p:nvSpPr>
              <p:spPr bwMode="auto">
                <a:xfrm>
                  <a:off x="607682" y="2087841"/>
                  <a:ext cx="128588" cy="195263"/>
                </a:xfrm>
                <a:custGeom>
                  <a:avLst/>
                  <a:gdLst>
                    <a:gd name="T0" fmla="*/ 0 w 81"/>
                    <a:gd name="T1" fmla="*/ 123 h 123"/>
                    <a:gd name="T2" fmla="*/ 81 w 81"/>
                    <a:gd name="T3" fmla="*/ 61 h 123"/>
                    <a:gd name="T4" fmla="*/ 0 w 81"/>
                    <a:gd name="T5" fmla="*/ 0 h 123"/>
                  </a:gdLst>
                  <a:ahLst/>
                  <a:cxnLst>
                    <a:cxn ang="0">
                      <a:pos x="T0" y="T1"/>
                    </a:cxn>
                    <a:cxn ang="0">
                      <a:pos x="T2" y="T3"/>
                    </a:cxn>
                    <a:cxn ang="0">
                      <a:pos x="T4" y="T5"/>
                    </a:cxn>
                  </a:cxnLst>
                  <a:rect l="0" t="0" r="r" b="b"/>
                  <a:pathLst>
                    <a:path w="81" h="123">
                      <a:moveTo>
                        <a:pt x="0" y="123"/>
                      </a:moveTo>
                      <a:lnTo>
                        <a:pt x="81" y="61"/>
                      </a:lnTo>
                      <a:lnTo>
                        <a:pt x="0" y="0"/>
                      </a:lnTo>
                    </a:path>
                  </a:pathLst>
                </a:cu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grpSp>
        </p:grpSp>
        <p:sp>
          <p:nvSpPr>
            <p:cNvPr id="15" name="Rectangle: Top Corners Rounded 7">
              <a:extLst>
                <a:ext uri="{FF2B5EF4-FFF2-40B4-BE49-F238E27FC236}">
                  <a16:creationId xmlns:a16="http://schemas.microsoft.com/office/drawing/2014/main" xmlns="" id="{C793EECC-EA57-B094-FEAA-1D288D736869}"/>
                </a:ext>
              </a:extLst>
            </p:cNvPr>
            <p:cNvSpPr/>
            <p:nvPr/>
          </p:nvSpPr>
          <p:spPr>
            <a:xfrm flipV="1">
              <a:off x="6762962" y="5473273"/>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0C16785C-0485-5318-69EF-759F2360F260}"/>
                </a:ext>
              </a:extLst>
            </p:cNvPr>
            <p:cNvSpPr txBox="1"/>
            <p:nvPr/>
          </p:nvSpPr>
          <p:spPr>
            <a:xfrm>
              <a:off x="6545734" y="5038199"/>
              <a:ext cx="3959563" cy="215444"/>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300"/>
                </a:spcAft>
                <a:buClr>
                  <a:srgbClr val="E7E6E6"/>
                </a:buClr>
                <a:buSzTx/>
                <a:buFont typeface="Segoe UI" panose="020B0502040204020203" pitchFamily="34" charset="0"/>
                <a:buChar char="›"/>
                <a:tabLst/>
                <a:defRPr/>
              </a:pPr>
              <a:r>
                <a:rPr lang="da-DK" sz="1400">
                  <a:solidFill>
                    <a:srgbClr val="2B4780"/>
                  </a:solidFill>
                  <a:latin typeface="Cambria" panose="02040503050406030204" pitchFamily="18" charset="0"/>
                  <a:ea typeface="Cambria" panose="02040503050406030204" pitchFamily="18" charset="0"/>
                </a:rPr>
                <a:t>Arbitration Award amount – Rs 53 crores </a:t>
              </a:r>
              <a:endParaRPr kumimoji="0" lang="da-DK"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grpSp>
      <p:sp>
        <p:nvSpPr>
          <p:cNvPr id="3" name="Oval 314">
            <a:extLst>
              <a:ext uri="{FF2B5EF4-FFF2-40B4-BE49-F238E27FC236}">
                <a16:creationId xmlns:a16="http://schemas.microsoft.com/office/drawing/2014/main" xmlns="" id="{DFE068F8-7AEB-C7BD-6D52-CD5FC9018E8F}"/>
              </a:ext>
            </a:extLst>
          </p:cNvPr>
          <p:cNvSpPr>
            <a:spLocks noChangeArrowheads="1"/>
          </p:cNvSpPr>
          <p:nvPr/>
        </p:nvSpPr>
        <p:spPr bwMode="auto">
          <a:xfrm>
            <a:off x="6281439" y="3483396"/>
            <a:ext cx="344488" cy="346075"/>
          </a:xfrm>
          <a:prstGeom prst="ellipse">
            <a:avLst/>
          </a:prstGeom>
          <a:noFill/>
          <a:ln w="14288" cap="rnd">
            <a:solidFill>
              <a:srgbClr val="2C284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sp>
        <p:nvSpPr>
          <p:cNvPr id="12" name="Rectangle: Top Corners Rounded 7">
            <a:extLst>
              <a:ext uri="{FF2B5EF4-FFF2-40B4-BE49-F238E27FC236}">
                <a16:creationId xmlns:a16="http://schemas.microsoft.com/office/drawing/2014/main" xmlns="" id="{9CF19B95-14B3-A0D6-965D-89A8D38EF6B3}"/>
              </a:ext>
            </a:extLst>
          </p:cNvPr>
          <p:cNvSpPr/>
          <p:nvPr/>
        </p:nvSpPr>
        <p:spPr>
          <a:xfrm flipV="1">
            <a:off x="6784374" y="4875131"/>
            <a:ext cx="649286" cy="66677"/>
          </a:xfrm>
          <a:prstGeom prst="round2SameRect">
            <a:avLst>
              <a:gd name="adj1" fmla="val 50000"/>
              <a:gd name="adj2" fmla="val 0"/>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xmlns="" id="{033A52AD-5596-91FB-EAA7-A3EF2227090A}"/>
              </a:ext>
            </a:extLst>
          </p:cNvPr>
          <p:cNvCxnSpPr>
            <a:cxnSpLocks/>
          </p:cNvCxnSpPr>
          <p:nvPr/>
        </p:nvCxnSpPr>
        <p:spPr>
          <a:xfrm>
            <a:off x="6808303" y="4875131"/>
            <a:ext cx="4559396" cy="0"/>
          </a:xfrm>
          <a:prstGeom prst="line">
            <a:avLst/>
          </a:prstGeom>
          <a:ln>
            <a:solidFill>
              <a:srgbClr val="65A1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305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7B4B95-DC1E-380D-2FB6-131976A11383}"/>
              </a:ext>
            </a:extLst>
          </p:cNvPr>
          <p:cNvSpPr>
            <a:spLocks noGrp="1"/>
          </p:cNvSpPr>
          <p:nvPr>
            <p:ph type="sldNum" sz="quarter" idx="12"/>
          </p:nvPr>
        </p:nvSpPr>
        <p:spPr/>
        <p:txBody>
          <a:bodyPr/>
          <a:lstStyle/>
          <a:p>
            <a:fld id="{0DEEDF6E-DBFB-4C7E-B10F-C5E4F2860780}" type="slidenum">
              <a:rPr lang="en-US" smtClean="0"/>
              <a:pPr/>
              <a:t>17</a:t>
            </a:fld>
            <a:endParaRPr lang="en-US"/>
          </a:p>
        </p:txBody>
      </p:sp>
      <p:sp>
        <p:nvSpPr>
          <p:cNvPr id="5" name="Title 1">
            <a:extLst>
              <a:ext uri="{FF2B5EF4-FFF2-40B4-BE49-F238E27FC236}">
                <a16:creationId xmlns:a16="http://schemas.microsoft.com/office/drawing/2014/main" xmlns="" id="{0F7A5691-D94A-2105-4474-0619172FE5C3}"/>
              </a:ext>
            </a:extLst>
          </p:cNvPr>
          <p:cNvSpPr>
            <a:spLocks noGrp="1"/>
          </p:cNvSpPr>
          <p:nvPr>
            <p:ph type="title"/>
          </p:nvPr>
        </p:nvSpPr>
        <p:spPr>
          <a:xfrm>
            <a:off x="189541" y="263527"/>
            <a:ext cx="10040309" cy="498598"/>
          </a:xfrm>
        </p:spPr>
        <p:txBody>
          <a:bodyPr/>
          <a:lstStyle/>
          <a:p>
            <a:r>
              <a:rPr lang="en-US" sz="3200">
                <a:solidFill>
                  <a:srgbClr val="286EB2"/>
                </a:solidFill>
                <a:latin typeface="Cambria" panose="02040503050406030204" pitchFamily="18" charset="0"/>
              </a:rPr>
              <a:t>Sustainable Growth</a:t>
            </a:r>
          </a:p>
        </p:txBody>
      </p:sp>
      <p:sp>
        <p:nvSpPr>
          <p:cNvPr id="6" name="AutoShape 26">
            <a:extLst>
              <a:ext uri="{FF2B5EF4-FFF2-40B4-BE49-F238E27FC236}">
                <a16:creationId xmlns:a16="http://schemas.microsoft.com/office/drawing/2014/main" xmlns="" id="{A608F82E-A993-4390-336B-BD9868A9E5E5}"/>
              </a:ext>
            </a:extLst>
          </p:cNvPr>
          <p:cNvSpPr/>
          <p:nvPr/>
        </p:nvSpPr>
        <p:spPr>
          <a:xfrm>
            <a:off x="3864429" y="773631"/>
            <a:ext cx="8327572"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xmlns="" id="{BF23F454-6163-C801-DE8D-92AE41059E70}"/>
              </a:ext>
            </a:extLst>
          </p:cNvPr>
          <p:cNvGraphicFramePr/>
          <p:nvPr>
            <p:extLst>
              <p:ext uri="{D42A27DB-BD31-4B8C-83A1-F6EECF244321}">
                <p14:modId xmlns:p14="http://schemas.microsoft.com/office/powerpoint/2010/main" xmlns="" val="2546633947"/>
              </p:ext>
            </p:extLst>
          </p:nvPr>
        </p:nvGraphicFramePr>
        <p:xfrm>
          <a:off x="400104" y="2046660"/>
          <a:ext cx="5824816" cy="4361469"/>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13">
            <a:extLst>
              <a:ext uri="{FF2B5EF4-FFF2-40B4-BE49-F238E27FC236}">
                <a16:creationId xmlns:a16="http://schemas.microsoft.com/office/drawing/2014/main" xmlns="" id="{96AD5D9E-7609-C5D0-F36F-6A08B984CEDD}"/>
              </a:ext>
            </a:extLst>
          </p:cNvPr>
          <p:cNvCxnSpPr>
            <a:cxnSpLocks/>
          </p:cNvCxnSpPr>
          <p:nvPr/>
        </p:nvCxnSpPr>
        <p:spPr>
          <a:xfrm flipV="1">
            <a:off x="1230086" y="2631099"/>
            <a:ext cx="3853543" cy="221402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20" name="Chart 19">
            <a:extLst>
              <a:ext uri="{FF2B5EF4-FFF2-40B4-BE49-F238E27FC236}">
                <a16:creationId xmlns:a16="http://schemas.microsoft.com/office/drawing/2014/main" xmlns="" id="{A133A4CE-0ADF-847A-CEFF-1C3E4B96A520}"/>
              </a:ext>
            </a:extLst>
          </p:cNvPr>
          <p:cNvGraphicFramePr/>
          <p:nvPr>
            <p:extLst>
              <p:ext uri="{D42A27DB-BD31-4B8C-83A1-F6EECF244321}">
                <p14:modId xmlns:p14="http://schemas.microsoft.com/office/powerpoint/2010/main" xmlns="" val="4117722776"/>
              </p:ext>
            </p:extLst>
          </p:nvPr>
        </p:nvGraphicFramePr>
        <p:xfrm>
          <a:off x="7117312" y="3247146"/>
          <a:ext cx="4561087" cy="1881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xmlns="" id="{F31ED824-A813-7A93-00B4-26738FEB5B2A}"/>
              </a:ext>
            </a:extLst>
          </p:cNvPr>
          <p:cNvGraphicFramePr/>
          <p:nvPr>
            <p:extLst>
              <p:ext uri="{D42A27DB-BD31-4B8C-83A1-F6EECF244321}">
                <p14:modId xmlns:p14="http://schemas.microsoft.com/office/powerpoint/2010/main" xmlns="" val="1629948586"/>
              </p:ext>
            </p:extLst>
          </p:nvPr>
        </p:nvGraphicFramePr>
        <p:xfrm>
          <a:off x="7149193" y="4678584"/>
          <a:ext cx="4623707" cy="208635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xmlns="" id="{85913D49-1031-6758-EEC9-7F118DFA5A77}"/>
              </a:ext>
            </a:extLst>
          </p:cNvPr>
          <p:cNvSpPr txBox="1"/>
          <p:nvPr/>
        </p:nvSpPr>
        <p:spPr>
          <a:xfrm>
            <a:off x="11100734" y="1814302"/>
            <a:ext cx="832756"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24" name="TextBox 23">
            <a:extLst>
              <a:ext uri="{FF2B5EF4-FFF2-40B4-BE49-F238E27FC236}">
                <a16:creationId xmlns:a16="http://schemas.microsoft.com/office/drawing/2014/main" xmlns="" id="{3B775593-F08D-A3CF-DD3A-894E76F92786}"/>
              </a:ext>
            </a:extLst>
          </p:cNvPr>
          <p:cNvSpPr txBox="1"/>
          <p:nvPr/>
        </p:nvSpPr>
        <p:spPr>
          <a:xfrm>
            <a:off x="5589868" y="1822731"/>
            <a:ext cx="832756"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200" b="1" i="1"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25" name="TextBox 24">
            <a:extLst>
              <a:ext uri="{FF2B5EF4-FFF2-40B4-BE49-F238E27FC236}">
                <a16:creationId xmlns:a16="http://schemas.microsoft.com/office/drawing/2014/main" xmlns="" id="{7DE5A055-3E4C-ACCA-51C6-8A8D9CF432C4}"/>
              </a:ext>
            </a:extLst>
          </p:cNvPr>
          <p:cNvSpPr txBox="1"/>
          <p:nvPr/>
        </p:nvSpPr>
        <p:spPr>
          <a:xfrm>
            <a:off x="957943" y="1009664"/>
            <a:ext cx="9775371" cy="646331"/>
          </a:xfrm>
          <a:prstGeom prst="rect">
            <a:avLst/>
          </a:prstGeom>
          <a:noFill/>
          <a:ln>
            <a:solidFill>
              <a:schemeClr val="bg1">
                <a:lumMod val="50000"/>
              </a:schemeClr>
            </a:solidFill>
          </a:ln>
        </p:spPr>
        <p:txBody>
          <a:bodyPr wrap="square" rtlCol="0">
            <a:spAutoFit/>
          </a:bodyPr>
          <a:lstStyle/>
          <a:p>
            <a:pPr algn="ctr"/>
            <a:r>
              <a:rPr lang="en-US">
                <a:solidFill>
                  <a:srgbClr val="2B4780"/>
                </a:solidFill>
              </a:rPr>
              <a:t>The company has achieved a 5x revenue growth while maintaining cost stability, setting the stage for significant margin expansion in the future</a:t>
            </a:r>
            <a:endParaRPr lang="en-IN">
              <a:solidFill>
                <a:srgbClr val="2B4780"/>
              </a:solidFill>
              <a:latin typeface="Cambria" panose="02040503050406030204" pitchFamily="18" charset="0"/>
              <a:ea typeface="Cambria" panose="02040503050406030204" pitchFamily="18" charset="0"/>
            </a:endParaRPr>
          </a:p>
        </p:txBody>
      </p:sp>
      <p:graphicFrame>
        <p:nvGraphicFramePr>
          <p:cNvPr id="19" name="Chart 18">
            <a:extLst>
              <a:ext uri="{FF2B5EF4-FFF2-40B4-BE49-F238E27FC236}">
                <a16:creationId xmlns:a16="http://schemas.microsoft.com/office/drawing/2014/main" xmlns="" id="{0A95DBF7-78D4-2C59-7B9D-CBF535293733}"/>
              </a:ext>
            </a:extLst>
          </p:cNvPr>
          <p:cNvGraphicFramePr/>
          <p:nvPr>
            <p:extLst>
              <p:ext uri="{D42A27DB-BD31-4B8C-83A1-F6EECF244321}">
                <p14:modId xmlns:p14="http://schemas.microsoft.com/office/powerpoint/2010/main" xmlns="" val="1124940359"/>
              </p:ext>
            </p:extLst>
          </p:nvPr>
        </p:nvGraphicFramePr>
        <p:xfrm>
          <a:off x="7117312" y="1417641"/>
          <a:ext cx="4399800" cy="2011359"/>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xmlns="" id="{224808EF-3C61-1AA2-FD5D-2BF596F036DE}"/>
              </a:ext>
            </a:extLst>
          </p:cNvPr>
          <p:cNvSpPr/>
          <p:nvPr/>
        </p:nvSpPr>
        <p:spPr>
          <a:xfrm>
            <a:off x="7314424" y="4814719"/>
            <a:ext cx="439585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3" name="Rectangle 2">
            <a:extLst>
              <a:ext uri="{FF2B5EF4-FFF2-40B4-BE49-F238E27FC236}">
                <a16:creationId xmlns:a16="http://schemas.microsoft.com/office/drawing/2014/main" xmlns="" id="{70BE425C-AF7C-B618-C34E-51DF15B0504A}"/>
              </a:ext>
            </a:extLst>
          </p:cNvPr>
          <p:cNvSpPr/>
          <p:nvPr/>
        </p:nvSpPr>
        <p:spPr>
          <a:xfrm>
            <a:off x="7263118" y="3355126"/>
            <a:ext cx="439585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Tree>
    <p:extLst>
      <p:ext uri="{BB962C8B-B14F-4D97-AF65-F5344CB8AC3E}">
        <p14:creationId xmlns:p14="http://schemas.microsoft.com/office/powerpoint/2010/main" xmlns="" val="188031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s://cdn.pixabay.com/photo/2023/09/28/13/21/hydroelectric-power-station-8281541_128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083" r="23760"/>
          <a:stretch/>
        </p:blipFill>
        <p:spPr bwMode="auto">
          <a:xfrm>
            <a:off x="-10890" y="1195825"/>
            <a:ext cx="5453747" cy="566446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DEEDF6E-DBFB-4C7E-B10F-C5E4F2860780}" type="slidenum">
              <a:rPr lang="en-US" smtClean="0"/>
              <a:pPr/>
              <a:t>18</a:t>
            </a:fld>
            <a:endParaRPr lang="en-US"/>
          </a:p>
        </p:txBody>
      </p:sp>
      <p:sp>
        <p:nvSpPr>
          <p:cNvPr id="34" name="Title 1">
            <a:extLst>
              <a:ext uri="{FF2B5EF4-FFF2-40B4-BE49-F238E27FC236}">
                <a16:creationId xmlns:a16="http://schemas.microsoft.com/office/drawing/2014/main" xmlns="" id="{D982F15E-B388-49FC-B839-399A51BF4CCF}"/>
              </a:ext>
            </a:extLst>
          </p:cNvPr>
          <p:cNvSpPr txBox="1">
            <a:spLocks/>
          </p:cNvSpPr>
          <p:nvPr/>
        </p:nvSpPr>
        <p:spPr>
          <a:xfrm>
            <a:off x="334961" y="235391"/>
            <a:ext cx="7125093" cy="835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Growth Outlook</a:t>
            </a:r>
          </a:p>
        </p:txBody>
      </p:sp>
      <p:sp>
        <p:nvSpPr>
          <p:cNvPr id="9" name="AutoShape 26"/>
          <p:cNvSpPr/>
          <p:nvPr/>
        </p:nvSpPr>
        <p:spPr>
          <a:xfrm>
            <a:off x="3395050" y="773631"/>
            <a:ext cx="8796951" cy="0"/>
          </a:xfrm>
          <a:prstGeom prst="line">
            <a:avLst/>
          </a:prstGeom>
          <a:ln w="19050" cap="flat">
            <a:solidFill>
              <a:srgbClr val="2C284B"/>
            </a:solidFill>
            <a:prstDash val="solid"/>
            <a:headEnd type="none" w="sm" len="sm"/>
            <a:tailEnd type="none" w="sm" len="sm"/>
          </a:ln>
        </p:spPr>
        <p:txBody>
          <a:bodyPr/>
          <a:lstStyle/>
          <a:p>
            <a:endParaRPr lang="en-IN"/>
          </a:p>
        </p:txBody>
      </p:sp>
      <p:sp>
        <p:nvSpPr>
          <p:cNvPr id="12" name="object 15">
            <a:extLst>
              <a:ext uri="{FF2B5EF4-FFF2-40B4-BE49-F238E27FC236}">
                <a16:creationId xmlns:a16="http://schemas.microsoft.com/office/drawing/2014/main" xmlns="" id="{22C949E6-F724-6E9D-FCE2-B7246B9FA02E}"/>
              </a:ext>
            </a:extLst>
          </p:cNvPr>
          <p:cNvSpPr txBox="1"/>
          <p:nvPr/>
        </p:nvSpPr>
        <p:spPr>
          <a:xfrm>
            <a:off x="6124861" y="2718154"/>
            <a:ext cx="6078024" cy="335348"/>
          </a:xfrm>
          <a:prstGeom prst="rect">
            <a:avLst/>
          </a:prstGeom>
        </p:spPr>
        <p:txBody>
          <a:bodyPr vert="horz" wrap="square" lIns="0" tIns="0" rIns="0" bIns="0" rtlCol="0">
            <a:spAutoFit/>
          </a:bodyPr>
          <a:lstStyle/>
          <a:p>
            <a:pPr marR="5080">
              <a:lnSpc>
                <a:spcPct val="120000"/>
              </a:lnSpc>
              <a:spcAft>
                <a:spcPts val="1200"/>
              </a:spcAft>
            </a:pPr>
            <a:r>
              <a:rPr lang="en-US" sz="2000" b="1" spc="-15">
                <a:solidFill>
                  <a:srgbClr val="286EB2"/>
                </a:solidFill>
                <a:latin typeface="Cambria" panose="02040503050406030204" pitchFamily="18" charset="0"/>
                <a:ea typeface="Cambria" panose="02040503050406030204" pitchFamily="18" charset="0"/>
                <a:cs typeface="Calibri"/>
              </a:rPr>
              <a:t>EBITDA Guidance</a:t>
            </a:r>
          </a:p>
        </p:txBody>
      </p:sp>
      <p:sp>
        <p:nvSpPr>
          <p:cNvPr id="13" name="object 15">
            <a:extLst>
              <a:ext uri="{FF2B5EF4-FFF2-40B4-BE49-F238E27FC236}">
                <a16:creationId xmlns:a16="http://schemas.microsoft.com/office/drawing/2014/main" xmlns="" id="{CBFD0078-7EE0-9DE4-5CB7-9DC31A348093}"/>
              </a:ext>
            </a:extLst>
          </p:cNvPr>
          <p:cNvSpPr txBox="1"/>
          <p:nvPr/>
        </p:nvSpPr>
        <p:spPr>
          <a:xfrm>
            <a:off x="6124861" y="4146147"/>
            <a:ext cx="6078024" cy="335348"/>
          </a:xfrm>
          <a:prstGeom prst="rect">
            <a:avLst/>
          </a:prstGeom>
        </p:spPr>
        <p:txBody>
          <a:bodyPr vert="horz" wrap="square" lIns="0" tIns="0" rIns="0" bIns="0" rtlCol="0">
            <a:spAutoFit/>
          </a:bodyPr>
          <a:lstStyle/>
          <a:p>
            <a:pPr marR="5080">
              <a:lnSpc>
                <a:spcPct val="120000"/>
              </a:lnSpc>
              <a:spcAft>
                <a:spcPts val="1200"/>
              </a:spcAft>
            </a:pPr>
            <a:r>
              <a:rPr lang="en-US" sz="2000" b="1" spc="-15">
                <a:solidFill>
                  <a:srgbClr val="286EB2"/>
                </a:solidFill>
                <a:latin typeface="Cambria" panose="02040503050406030204" pitchFamily="18" charset="0"/>
                <a:ea typeface="Cambria" panose="02040503050406030204" pitchFamily="18" charset="0"/>
                <a:cs typeface="Calibri"/>
              </a:rPr>
              <a:t>Expected Order Inflow</a:t>
            </a:r>
          </a:p>
        </p:txBody>
      </p:sp>
      <p:sp>
        <p:nvSpPr>
          <p:cNvPr id="15" name="Oval 14">
            <a:extLst>
              <a:ext uri="{FF2B5EF4-FFF2-40B4-BE49-F238E27FC236}">
                <a16:creationId xmlns:a16="http://schemas.microsoft.com/office/drawing/2014/main" xmlns="" id="{4F6D20E9-46D4-0113-31AA-BFBDF8E617A6}"/>
              </a:ext>
            </a:extLst>
          </p:cNvPr>
          <p:cNvSpPr/>
          <p:nvPr/>
        </p:nvSpPr>
        <p:spPr>
          <a:xfrm>
            <a:off x="4912974" y="1337786"/>
            <a:ext cx="942608" cy="942608"/>
          </a:xfrm>
          <a:prstGeom prst="ellipse">
            <a:avLst/>
          </a:prstGeom>
          <a:solidFill>
            <a:schemeClr val="bg1"/>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sp>
        <p:nvSpPr>
          <p:cNvPr id="16" name="Arc 15">
            <a:extLst>
              <a:ext uri="{FF2B5EF4-FFF2-40B4-BE49-F238E27FC236}">
                <a16:creationId xmlns:a16="http://schemas.microsoft.com/office/drawing/2014/main" xmlns="" id="{D421A876-1295-42A7-5283-E4EAA9791421}"/>
              </a:ext>
            </a:extLst>
          </p:cNvPr>
          <p:cNvSpPr/>
          <p:nvPr/>
        </p:nvSpPr>
        <p:spPr>
          <a:xfrm>
            <a:off x="4817474" y="1242286"/>
            <a:ext cx="1133607" cy="1133607"/>
          </a:xfrm>
          <a:prstGeom prst="arc">
            <a:avLst>
              <a:gd name="adj1" fmla="val 5454868"/>
              <a:gd name="adj2" fmla="val 1612317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sp>
        <p:nvSpPr>
          <p:cNvPr id="18" name="Arc 17">
            <a:extLst>
              <a:ext uri="{FF2B5EF4-FFF2-40B4-BE49-F238E27FC236}">
                <a16:creationId xmlns:a16="http://schemas.microsoft.com/office/drawing/2014/main" xmlns="" id="{56E348E1-E092-57A3-4C05-A1C71CAFAC6A}"/>
              </a:ext>
            </a:extLst>
          </p:cNvPr>
          <p:cNvSpPr/>
          <p:nvPr/>
        </p:nvSpPr>
        <p:spPr>
          <a:xfrm>
            <a:off x="4795548" y="2641924"/>
            <a:ext cx="1134000" cy="1134000"/>
          </a:xfrm>
          <a:prstGeom prst="arc">
            <a:avLst>
              <a:gd name="adj1" fmla="val 16226425"/>
              <a:gd name="adj2" fmla="val 5416190"/>
            </a:avLst>
          </a:prstGeom>
          <a:noFill/>
          <a:ln w="38100">
            <a:solidFill>
              <a:srgbClr val="1F8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sp>
        <p:nvSpPr>
          <p:cNvPr id="19" name="Oval 18">
            <a:extLst>
              <a:ext uri="{FF2B5EF4-FFF2-40B4-BE49-F238E27FC236}">
                <a16:creationId xmlns:a16="http://schemas.microsoft.com/office/drawing/2014/main" xmlns="" id="{25463CA4-C9E9-BB9A-E4B8-5B86232F2222}"/>
              </a:ext>
            </a:extLst>
          </p:cNvPr>
          <p:cNvSpPr/>
          <p:nvPr/>
        </p:nvSpPr>
        <p:spPr>
          <a:xfrm>
            <a:off x="4900431" y="4297064"/>
            <a:ext cx="942608" cy="942608"/>
          </a:xfrm>
          <a:prstGeom prst="ellipse">
            <a:avLst/>
          </a:prstGeom>
          <a:solidFill>
            <a:schemeClr val="bg1"/>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sp>
        <p:nvSpPr>
          <p:cNvPr id="20" name="Arc 19">
            <a:extLst>
              <a:ext uri="{FF2B5EF4-FFF2-40B4-BE49-F238E27FC236}">
                <a16:creationId xmlns:a16="http://schemas.microsoft.com/office/drawing/2014/main" xmlns="" id="{6FBE3707-0CB1-E973-B0A7-6115230082DB}"/>
              </a:ext>
            </a:extLst>
          </p:cNvPr>
          <p:cNvSpPr/>
          <p:nvPr/>
        </p:nvSpPr>
        <p:spPr>
          <a:xfrm>
            <a:off x="4831571" y="4201565"/>
            <a:ext cx="1133607" cy="1133607"/>
          </a:xfrm>
          <a:prstGeom prst="arc">
            <a:avLst>
              <a:gd name="adj1" fmla="val 5325582"/>
              <a:gd name="adj2" fmla="val 1635136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xmlns="" id="{7FAE37E1-62F2-E9D0-914D-13BA0FBE4B1D}"/>
              </a:ext>
            </a:extLst>
          </p:cNvPr>
          <p:cNvCxnSpPr>
            <a:cxnSpLocks/>
          </p:cNvCxnSpPr>
          <p:nvPr/>
        </p:nvCxnSpPr>
        <p:spPr>
          <a:xfrm>
            <a:off x="5371735" y="3853887"/>
            <a:ext cx="0" cy="28080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7446761A-B401-80D2-B827-9B152D4CEEDD}"/>
              </a:ext>
            </a:extLst>
          </p:cNvPr>
          <p:cNvGrpSpPr/>
          <p:nvPr/>
        </p:nvGrpSpPr>
        <p:grpSpPr>
          <a:xfrm>
            <a:off x="6012561" y="1454534"/>
            <a:ext cx="6662876" cy="791499"/>
            <a:chOff x="6001676" y="2115189"/>
            <a:chExt cx="6662876" cy="791499"/>
          </a:xfrm>
        </p:grpSpPr>
        <p:sp>
          <p:nvSpPr>
            <p:cNvPr id="11" name="object 13">
              <a:extLst>
                <a:ext uri="{FF2B5EF4-FFF2-40B4-BE49-F238E27FC236}">
                  <a16:creationId xmlns:a16="http://schemas.microsoft.com/office/drawing/2014/main" xmlns="" id="{06EA452C-BCC9-735B-F283-4073D2679528}"/>
                </a:ext>
              </a:extLst>
            </p:cNvPr>
            <p:cNvSpPr txBox="1"/>
            <p:nvPr/>
          </p:nvSpPr>
          <p:spPr>
            <a:xfrm>
              <a:off x="6113976" y="2115189"/>
              <a:ext cx="6550576" cy="791499"/>
            </a:xfrm>
            <a:prstGeom prst="rect">
              <a:avLst/>
            </a:prstGeom>
          </p:spPr>
          <p:txBody>
            <a:bodyPr vert="horz" wrap="square" lIns="0" tIns="0" rIns="0" bIns="0" rtlCol="0">
              <a:spAutoFit/>
            </a:bodyPr>
            <a:lstStyle/>
            <a:p>
              <a:pPr marR="5080">
                <a:lnSpc>
                  <a:spcPct val="120000"/>
                </a:lnSpc>
                <a:spcAft>
                  <a:spcPts val="1200"/>
                </a:spcAft>
              </a:pPr>
              <a:r>
                <a:rPr lang="en-US" sz="2000" b="1" spc="-15">
                  <a:solidFill>
                    <a:srgbClr val="286EB2"/>
                  </a:solidFill>
                  <a:latin typeface="Cambria" panose="02040503050406030204" pitchFamily="18" charset="0"/>
                  <a:ea typeface="Cambria" panose="02040503050406030204" pitchFamily="18" charset="0"/>
                  <a:cs typeface="Calibri"/>
                </a:rPr>
                <a:t>Revenue Guidance  </a:t>
              </a:r>
            </a:p>
            <a:p>
              <a:pPr marR="5080">
                <a:lnSpc>
                  <a:spcPct val="120000"/>
                </a:lnSpc>
                <a:spcAft>
                  <a:spcPts val="600"/>
                </a:spcAft>
              </a:pPr>
              <a:endParaRPr lang="en-IN" sz="1600" b="1" spc="-15">
                <a:solidFill>
                  <a:srgbClr val="286EB2"/>
                </a:solidFill>
                <a:latin typeface="Cambria" panose="02040503050406030204" pitchFamily="18" charset="0"/>
                <a:ea typeface="Cambria" panose="02040503050406030204" pitchFamily="18" charset="0"/>
                <a:cs typeface="Calibri"/>
              </a:endParaRPr>
            </a:p>
          </p:txBody>
        </p:sp>
        <p:sp>
          <p:nvSpPr>
            <p:cNvPr id="25" name="TextBox 24">
              <a:extLst>
                <a:ext uri="{FF2B5EF4-FFF2-40B4-BE49-F238E27FC236}">
                  <a16:creationId xmlns:a16="http://schemas.microsoft.com/office/drawing/2014/main" xmlns="" id="{C1ABCC1B-A168-051A-1CE0-53C3005402F0}"/>
                </a:ext>
              </a:extLst>
            </p:cNvPr>
            <p:cNvSpPr txBox="1"/>
            <p:nvPr/>
          </p:nvSpPr>
          <p:spPr>
            <a:xfrm>
              <a:off x="6001676" y="2476427"/>
              <a:ext cx="4632695" cy="400110"/>
            </a:xfrm>
            <a:prstGeom prst="rect">
              <a:avLst/>
            </a:prstGeom>
            <a:noFill/>
            <a:ln>
              <a:solidFill>
                <a:schemeClr val="bg1"/>
              </a:solidFill>
            </a:ln>
          </p:spPr>
          <p:txBody>
            <a:bodyPr wrap="square" rtlCol="0">
              <a:spAutoFit/>
            </a:bodyPr>
            <a:lstStyle/>
            <a:p>
              <a:pPr marL="285750" indent="-285750">
                <a:buFont typeface="Courier New" panose="02070309020205020404" pitchFamily="49" charset="0"/>
                <a:buChar char="o"/>
              </a:pPr>
              <a:r>
                <a:rPr lang="en-IN" sz="2000">
                  <a:solidFill>
                    <a:srgbClr val="274E95"/>
                  </a:solidFill>
                  <a:latin typeface="Cambria" panose="02040503050406030204" pitchFamily="18" charset="0"/>
                  <a:ea typeface="Cambria" panose="02040503050406030204" pitchFamily="18" charset="0"/>
                </a:rPr>
                <a:t>Rs 850-1,000 crores</a:t>
              </a:r>
            </a:p>
          </p:txBody>
        </p:sp>
      </p:grpSp>
      <p:sp>
        <p:nvSpPr>
          <p:cNvPr id="26" name="TextBox 25">
            <a:extLst>
              <a:ext uri="{FF2B5EF4-FFF2-40B4-BE49-F238E27FC236}">
                <a16:creationId xmlns:a16="http://schemas.microsoft.com/office/drawing/2014/main" xmlns="" id="{FC3EEC33-49D1-792A-1D97-35739DE8152A}"/>
              </a:ext>
            </a:extLst>
          </p:cNvPr>
          <p:cNvSpPr txBox="1"/>
          <p:nvPr/>
        </p:nvSpPr>
        <p:spPr>
          <a:xfrm>
            <a:off x="6012561" y="4464501"/>
            <a:ext cx="4632695" cy="400110"/>
          </a:xfrm>
          <a:prstGeom prst="rect">
            <a:avLst/>
          </a:prstGeom>
          <a:noFill/>
        </p:spPr>
        <p:txBody>
          <a:bodyPr wrap="square" rtlCol="0">
            <a:spAutoFit/>
          </a:bodyPr>
          <a:lstStyle/>
          <a:p>
            <a:pPr marL="285750" indent="-285750">
              <a:buFont typeface="Courier New" panose="02070309020205020404" pitchFamily="49" charset="0"/>
              <a:buChar char="o"/>
            </a:pPr>
            <a:r>
              <a:rPr lang="en-IN" sz="2000">
                <a:solidFill>
                  <a:srgbClr val="274E95"/>
                </a:solidFill>
                <a:latin typeface="Cambria" panose="02040503050406030204" pitchFamily="18" charset="0"/>
                <a:ea typeface="Cambria" panose="02040503050406030204" pitchFamily="18" charset="0"/>
              </a:rPr>
              <a:t>Rs 700- 1,000 crores</a:t>
            </a:r>
          </a:p>
        </p:txBody>
      </p:sp>
      <p:sp>
        <p:nvSpPr>
          <p:cNvPr id="27" name="TextBox 26">
            <a:extLst>
              <a:ext uri="{FF2B5EF4-FFF2-40B4-BE49-F238E27FC236}">
                <a16:creationId xmlns:a16="http://schemas.microsoft.com/office/drawing/2014/main" xmlns="" id="{63C9561D-71DC-9C5A-D7E4-B027725E4D9E}"/>
              </a:ext>
            </a:extLst>
          </p:cNvPr>
          <p:cNvSpPr txBox="1"/>
          <p:nvPr/>
        </p:nvSpPr>
        <p:spPr>
          <a:xfrm>
            <a:off x="6074774" y="3093140"/>
            <a:ext cx="4632695" cy="400110"/>
          </a:xfrm>
          <a:prstGeom prst="rect">
            <a:avLst/>
          </a:prstGeom>
          <a:noFill/>
        </p:spPr>
        <p:txBody>
          <a:bodyPr wrap="square" rtlCol="0">
            <a:spAutoFit/>
          </a:bodyPr>
          <a:lstStyle/>
          <a:p>
            <a:pPr marL="285750" indent="-285750">
              <a:buFont typeface="Courier New" panose="02070309020205020404" pitchFamily="49" charset="0"/>
              <a:buChar char="o"/>
            </a:pPr>
            <a:r>
              <a:rPr lang="en-IN" sz="2000">
                <a:solidFill>
                  <a:srgbClr val="274E95"/>
                </a:solidFill>
                <a:latin typeface="Cambria" panose="02040503050406030204" pitchFamily="18" charset="0"/>
                <a:ea typeface="Cambria" panose="02040503050406030204" pitchFamily="18" charset="0"/>
              </a:rPr>
              <a:t>10%-12%</a:t>
            </a:r>
          </a:p>
        </p:txBody>
      </p:sp>
      <p:cxnSp>
        <p:nvCxnSpPr>
          <p:cNvPr id="14" name="Straight Connector 13">
            <a:extLst>
              <a:ext uri="{FF2B5EF4-FFF2-40B4-BE49-F238E27FC236}">
                <a16:creationId xmlns:a16="http://schemas.microsoft.com/office/drawing/2014/main" xmlns="" id="{CF5160BC-E01F-4AE3-F466-37AE4279FE69}"/>
              </a:ext>
            </a:extLst>
          </p:cNvPr>
          <p:cNvCxnSpPr>
            <a:cxnSpLocks/>
            <a:stCxn id="16" idx="0"/>
          </p:cNvCxnSpPr>
          <p:nvPr/>
        </p:nvCxnSpPr>
        <p:spPr>
          <a:xfrm>
            <a:off x="5375231" y="2375821"/>
            <a:ext cx="0" cy="280293"/>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clrChange>
              <a:clrFrom>
                <a:srgbClr val="FFFFFF"/>
              </a:clrFrom>
              <a:clrTo>
                <a:srgbClr val="FFFFFF">
                  <a:alpha val="0"/>
                </a:srgbClr>
              </a:clrTo>
            </a:clrChange>
          </a:blip>
          <a:stretch>
            <a:fillRect/>
          </a:stretch>
        </p:blipFill>
        <p:spPr>
          <a:xfrm>
            <a:off x="4976615" y="1483082"/>
            <a:ext cx="710900" cy="617052"/>
          </a:xfrm>
          <a:prstGeom prst="rect">
            <a:avLst/>
          </a:prstGeom>
        </p:spPr>
      </p:pic>
      <p:grpSp>
        <p:nvGrpSpPr>
          <p:cNvPr id="38" name="Group 37">
            <a:extLst>
              <a:ext uri="{FF2B5EF4-FFF2-40B4-BE49-F238E27FC236}">
                <a16:creationId xmlns:a16="http://schemas.microsoft.com/office/drawing/2014/main" xmlns="" id="{6044588E-36EF-5A6C-485F-95816C6B6831}"/>
              </a:ext>
            </a:extLst>
          </p:cNvPr>
          <p:cNvGrpSpPr/>
          <p:nvPr/>
        </p:nvGrpSpPr>
        <p:grpSpPr>
          <a:xfrm>
            <a:off x="4903927" y="2717167"/>
            <a:ext cx="942608" cy="942608"/>
            <a:chOff x="4903927" y="2717167"/>
            <a:chExt cx="942608" cy="942608"/>
          </a:xfrm>
        </p:grpSpPr>
        <p:sp>
          <p:nvSpPr>
            <p:cNvPr id="17" name="Oval 16">
              <a:extLst>
                <a:ext uri="{FF2B5EF4-FFF2-40B4-BE49-F238E27FC236}">
                  <a16:creationId xmlns:a16="http://schemas.microsoft.com/office/drawing/2014/main" xmlns="" id="{176B6E7B-74B9-1FA8-F472-B7CC2078BF8A}"/>
                </a:ext>
              </a:extLst>
            </p:cNvPr>
            <p:cNvSpPr/>
            <p:nvPr/>
          </p:nvSpPr>
          <p:spPr>
            <a:xfrm>
              <a:off x="4903927" y="2717167"/>
              <a:ext cx="942608" cy="942608"/>
            </a:xfrm>
            <a:prstGeom prst="ellipse">
              <a:avLst/>
            </a:prstGeom>
            <a:solidFill>
              <a:schemeClr val="bg1"/>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pic>
          <p:nvPicPr>
            <p:cNvPr id="32" name="Picture 31"/>
            <p:cNvPicPr>
              <a:picLocks noChangeAspect="1"/>
            </p:cNvPicPr>
            <p:nvPr/>
          </p:nvPicPr>
          <p:blipFill>
            <a:blip r:embed="rId4" cstate="print">
              <a:clrChange>
                <a:clrFrom>
                  <a:srgbClr val="FFFFFF"/>
                </a:clrFrom>
                <a:clrTo>
                  <a:srgbClr val="FFFFFF">
                    <a:alpha val="0"/>
                  </a:srgbClr>
                </a:clrTo>
              </a:clrChange>
            </a:blip>
            <a:stretch>
              <a:fillRect/>
            </a:stretch>
          </p:blipFill>
          <p:spPr>
            <a:xfrm>
              <a:off x="5080127" y="2828765"/>
              <a:ext cx="587840" cy="603945"/>
            </a:xfrm>
            <a:prstGeom prst="rect">
              <a:avLst/>
            </a:prstGeom>
          </p:spPr>
        </p:pic>
      </p:grpSp>
      <p:pic>
        <p:nvPicPr>
          <p:cNvPr id="33" name="Picture 32"/>
          <p:cNvPicPr>
            <a:picLocks noChangeAspect="1"/>
          </p:cNvPicPr>
          <p:nvPr/>
        </p:nvPicPr>
        <p:blipFill>
          <a:blip r:embed="rId5" cstate="print">
            <a:clrChange>
              <a:clrFrom>
                <a:srgbClr val="FFFFFF"/>
              </a:clrFrom>
              <a:clrTo>
                <a:srgbClr val="FFFFFF">
                  <a:alpha val="0"/>
                </a:srgbClr>
              </a:clrTo>
            </a:clrChange>
          </a:blip>
          <a:stretch>
            <a:fillRect/>
          </a:stretch>
        </p:blipFill>
        <p:spPr>
          <a:xfrm>
            <a:off x="5007239" y="4394142"/>
            <a:ext cx="557947" cy="713653"/>
          </a:xfrm>
          <a:prstGeom prst="rect">
            <a:avLst/>
          </a:prstGeom>
        </p:spPr>
      </p:pic>
      <p:cxnSp>
        <p:nvCxnSpPr>
          <p:cNvPr id="5" name="Straight Connector 4">
            <a:extLst>
              <a:ext uri="{FF2B5EF4-FFF2-40B4-BE49-F238E27FC236}">
                <a16:creationId xmlns:a16="http://schemas.microsoft.com/office/drawing/2014/main" xmlns="" id="{D77636A7-9B52-DB61-248C-ABA0A7125B88}"/>
              </a:ext>
            </a:extLst>
          </p:cNvPr>
          <p:cNvCxnSpPr/>
          <p:nvPr/>
        </p:nvCxnSpPr>
        <p:spPr>
          <a:xfrm>
            <a:off x="5951081" y="2375821"/>
            <a:ext cx="57154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FFB42E8-A380-9D7D-7E9B-C0D1E98F0002}"/>
              </a:ext>
            </a:extLst>
          </p:cNvPr>
          <p:cNvCxnSpPr/>
          <p:nvPr/>
        </p:nvCxnSpPr>
        <p:spPr>
          <a:xfrm>
            <a:off x="6012561" y="3659775"/>
            <a:ext cx="57154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444D6DD1-651B-F592-55A6-8E9583645F62}"/>
              </a:ext>
            </a:extLst>
          </p:cNvPr>
          <p:cNvCxnSpPr/>
          <p:nvPr/>
        </p:nvCxnSpPr>
        <p:spPr>
          <a:xfrm>
            <a:off x="5951081" y="5019918"/>
            <a:ext cx="57154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80D4FBE7-D279-041F-9610-527BEB6F54E9}"/>
              </a:ext>
            </a:extLst>
          </p:cNvPr>
          <p:cNvGrpSpPr/>
          <p:nvPr/>
        </p:nvGrpSpPr>
        <p:grpSpPr>
          <a:xfrm>
            <a:off x="4900431" y="5710965"/>
            <a:ext cx="942608" cy="942608"/>
            <a:chOff x="4903927" y="2717167"/>
            <a:chExt cx="942608" cy="942608"/>
          </a:xfrm>
        </p:grpSpPr>
        <p:sp>
          <p:nvSpPr>
            <p:cNvPr id="40" name="Oval 39">
              <a:extLst>
                <a:ext uri="{FF2B5EF4-FFF2-40B4-BE49-F238E27FC236}">
                  <a16:creationId xmlns:a16="http://schemas.microsoft.com/office/drawing/2014/main" xmlns="" id="{6ED90CE5-8E7D-439A-6E4A-91BF008C569E}"/>
                </a:ext>
              </a:extLst>
            </p:cNvPr>
            <p:cNvSpPr/>
            <p:nvPr/>
          </p:nvSpPr>
          <p:spPr>
            <a:xfrm>
              <a:off x="4903927" y="2717167"/>
              <a:ext cx="942608" cy="942608"/>
            </a:xfrm>
            <a:prstGeom prst="ellipse">
              <a:avLst/>
            </a:prstGeom>
            <a:solidFill>
              <a:schemeClr val="bg1"/>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pic>
          <p:nvPicPr>
            <p:cNvPr id="41" name="Picture 40">
              <a:extLst>
                <a:ext uri="{FF2B5EF4-FFF2-40B4-BE49-F238E27FC236}">
                  <a16:creationId xmlns:a16="http://schemas.microsoft.com/office/drawing/2014/main" xmlns="" id="{87A9E866-E054-F3E8-A561-154FD2F1A057}"/>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5080127" y="2828765"/>
              <a:ext cx="587840" cy="603945"/>
            </a:xfrm>
            <a:prstGeom prst="rect">
              <a:avLst/>
            </a:prstGeom>
          </p:spPr>
        </p:pic>
      </p:grpSp>
      <p:cxnSp>
        <p:nvCxnSpPr>
          <p:cNvPr id="42" name="Straight Connector 41">
            <a:extLst>
              <a:ext uri="{FF2B5EF4-FFF2-40B4-BE49-F238E27FC236}">
                <a16:creationId xmlns:a16="http://schemas.microsoft.com/office/drawing/2014/main" xmlns="" id="{7B3238A1-4054-3F6C-A0EC-2772724CC926}"/>
              </a:ext>
            </a:extLst>
          </p:cNvPr>
          <p:cNvCxnSpPr>
            <a:cxnSpLocks/>
          </p:cNvCxnSpPr>
          <p:nvPr/>
        </p:nvCxnSpPr>
        <p:spPr>
          <a:xfrm>
            <a:off x="5373107" y="5335172"/>
            <a:ext cx="0" cy="280293"/>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a16="http://schemas.microsoft.com/office/drawing/2014/main" xmlns="" id="{A1F89A32-AF14-1E31-CFB6-427B8AED7B29}"/>
              </a:ext>
            </a:extLst>
          </p:cNvPr>
          <p:cNvSpPr/>
          <p:nvPr/>
        </p:nvSpPr>
        <p:spPr>
          <a:xfrm>
            <a:off x="4817474" y="5618329"/>
            <a:ext cx="1134000" cy="1134000"/>
          </a:xfrm>
          <a:prstGeom prst="arc">
            <a:avLst>
              <a:gd name="adj1" fmla="val 16226425"/>
              <a:gd name="adj2" fmla="val 5416190"/>
            </a:avLst>
          </a:prstGeom>
          <a:noFill/>
          <a:ln w="38100">
            <a:solidFill>
              <a:srgbClr val="1F8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200">
              <a:latin typeface="Cambria" panose="02040503050406030204" pitchFamily="18" charset="0"/>
              <a:ea typeface="Cambria" panose="02040503050406030204" pitchFamily="18" charset="0"/>
              <a:cs typeface="Calibri" panose="020F0502020204030204" pitchFamily="34" charset="0"/>
            </a:endParaRPr>
          </a:p>
        </p:txBody>
      </p:sp>
      <p:sp>
        <p:nvSpPr>
          <p:cNvPr id="44" name="object 15">
            <a:extLst>
              <a:ext uri="{FF2B5EF4-FFF2-40B4-BE49-F238E27FC236}">
                <a16:creationId xmlns:a16="http://schemas.microsoft.com/office/drawing/2014/main" xmlns="" id="{5FC0AAFC-2557-40F8-E384-87CB8098E7A0}"/>
              </a:ext>
            </a:extLst>
          </p:cNvPr>
          <p:cNvSpPr txBox="1"/>
          <p:nvPr/>
        </p:nvSpPr>
        <p:spPr>
          <a:xfrm>
            <a:off x="6124861" y="5441301"/>
            <a:ext cx="6078024" cy="335348"/>
          </a:xfrm>
          <a:prstGeom prst="rect">
            <a:avLst/>
          </a:prstGeom>
        </p:spPr>
        <p:txBody>
          <a:bodyPr vert="horz" wrap="square" lIns="0" tIns="0" rIns="0" bIns="0" rtlCol="0">
            <a:spAutoFit/>
          </a:bodyPr>
          <a:lstStyle/>
          <a:p>
            <a:pPr marR="5080">
              <a:lnSpc>
                <a:spcPct val="120000"/>
              </a:lnSpc>
              <a:spcAft>
                <a:spcPts val="1200"/>
              </a:spcAft>
            </a:pPr>
            <a:r>
              <a:rPr lang="en-US" sz="2000" b="1" spc="-15">
                <a:solidFill>
                  <a:srgbClr val="286EB2"/>
                </a:solidFill>
                <a:latin typeface="Cambria" panose="02040503050406030204" pitchFamily="18" charset="0"/>
                <a:ea typeface="Cambria" panose="02040503050406030204" pitchFamily="18" charset="0"/>
                <a:cs typeface="Calibri"/>
              </a:rPr>
              <a:t>Monetization of Non-core Assets</a:t>
            </a:r>
          </a:p>
        </p:txBody>
      </p:sp>
      <p:sp>
        <p:nvSpPr>
          <p:cNvPr id="45" name="TextBox 44">
            <a:extLst>
              <a:ext uri="{FF2B5EF4-FFF2-40B4-BE49-F238E27FC236}">
                <a16:creationId xmlns:a16="http://schemas.microsoft.com/office/drawing/2014/main" xmlns="" id="{9795B18D-1E31-985E-4A49-1E7F52F4E06B}"/>
              </a:ext>
            </a:extLst>
          </p:cNvPr>
          <p:cNvSpPr txBox="1"/>
          <p:nvPr/>
        </p:nvSpPr>
        <p:spPr>
          <a:xfrm>
            <a:off x="6071154" y="5799276"/>
            <a:ext cx="5260875" cy="400110"/>
          </a:xfrm>
          <a:prstGeom prst="rect">
            <a:avLst/>
          </a:prstGeom>
          <a:noFill/>
        </p:spPr>
        <p:txBody>
          <a:bodyPr wrap="square" rtlCol="0">
            <a:spAutoFit/>
          </a:bodyPr>
          <a:lstStyle/>
          <a:p>
            <a:pPr marL="285750" indent="-285750">
              <a:buFont typeface="Courier New" panose="02070309020205020404" pitchFamily="49" charset="0"/>
              <a:buChar char="o"/>
            </a:pPr>
            <a:r>
              <a:rPr lang="en-IN" sz="2000">
                <a:solidFill>
                  <a:srgbClr val="274E95"/>
                </a:solidFill>
                <a:latin typeface="Cambria" panose="02040503050406030204" pitchFamily="18" charset="0"/>
                <a:ea typeface="Cambria" panose="02040503050406030204" pitchFamily="18" charset="0"/>
              </a:rPr>
              <a:t>~ 700+ crores in the next 2-3 years</a:t>
            </a:r>
          </a:p>
        </p:txBody>
      </p:sp>
    </p:spTree>
    <p:extLst>
      <p:ext uri="{BB962C8B-B14F-4D97-AF65-F5344CB8AC3E}">
        <p14:creationId xmlns:p14="http://schemas.microsoft.com/office/powerpoint/2010/main" xmlns="" val="63730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258300" y="6315075"/>
            <a:ext cx="2933700" cy="406400"/>
          </a:xfrm>
        </p:spPr>
        <p:txBody>
          <a:bodyPr/>
          <a:lstStyle/>
          <a:p>
            <a:fld id="{0DEEDF6E-DBFB-4C7E-B10F-C5E4F2860780}" type="slidenum">
              <a:rPr lang="en-US" smtClean="0"/>
              <a:pPr/>
              <a:t>19</a:t>
            </a:fld>
            <a:endParaRPr lang="en-US"/>
          </a:p>
        </p:txBody>
      </p:sp>
      <p:sp>
        <p:nvSpPr>
          <p:cNvPr id="5" name="Content Placeholder 2">
            <a:extLst>
              <a:ext uri="{FF2B5EF4-FFF2-40B4-BE49-F238E27FC236}">
                <a16:creationId xmlns:a16="http://schemas.microsoft.com/office/drawing/2014/main" xmlns="" id="{9BB08E94-8DC0-458A-8216-A041749B1815}"/>
              </a:ext>
            </a:extLst>
          </p:cNvPr>
          <p:cNvSpPr txBox="1">
            <a:spLocks/>
          </p:cNvSpPr>
          <p:nvPr/>
        </p:nvSpPr>
        <p:spPr>
          <a:xfrm>
            <a:off x="2693669" y="3592879"/>
            <a:ext cx="8477251" cy="1670607"/>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Q2 &amp; H1 FY25</a:t>
            </a:r>
          </a:p>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Operational Performance</a:t>
            </a:r>
          </a:p>
        </p:txBody>
      </p:sp>
    </p:spTree>
    <p:extLst>
      <p:ext uri="{BB962C8B-B14F-4D97-AF65-F5344CB8AC3E}">
        <p14:creationId xmlns:p14="http://schemas.microsoft.com/office/powerpoint/2010/main" xmlns="" val="362412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2</a:t>
            </a:fld>
            <a:endParaRPr lang="en-US"/>
          </a:p>
        </p:txBody>
      </p:sp>
      <p:sp>
        <p:nvSpPr>
          <p:cNvPr id="5" name="TextBox 3"/>
          <p:cNvSpPr txBox="1"/>
          <p:nvPr/>
        </p:nvSpPr>
        <p:spPr>
          <a:xfrm>
            <a:off x="2653592" y="389758"/>
            <a:ext cx="3304975" cy="466346"/>
          </a:xfrm>
          <a:prstGeom prst="rect">
            <a:avLst/>
          </a:prstGeom>
        </p:spPr>
        <p:txBody>
          <a:bodyPr lIns="0" tIns="0" rIns="0" bIns="0" rtlCol="0" anchor="t">
            <a:spAutoFit/>
          </a:bodyPr>
          <a:lstStyle/>
          <a:p>
            <a:pPr>
              <a:lnSpc>
                <a:spcPts val="4012"/>
              </a:lnSpc>
              <a:spcBef>
                <a:spcPct val="0"/>
              </a:spcBef>
            </a:pPr>
            <a:r>
              <a:rPr lang="en-US" sz="2800" b="1">
                <a:solidFill>
                  <a:srgbClr val="2B4780"/>
                </a:solidFill>
                <a:latin typeface="Cambria" panose="02040503050406030204" pitchFamily="18" charset="0"/>
                <a:ea typeface="Cambria" panose="02040503050406030204" pitchFamily="18" charset="0"/>
                <a:cs typeface="Calibri" panose="020F0502020204030204" pitchFamily="34" charset="0"/>
                <a:sym typeface="League Spartan"/>
              </a:rPr>
              <a:t>Disclaimer </a:t>
            </a:r>
          </a:p>
        </p:txBody>
      </p:sp>
      <p:grpSp>
        <p:nvGrpSpPr>
          <p:cNvPr id="7" name="Group 5"/>
          <p:cNvGrpSpPr/>
          <p:nvPr/>
        </p:nvGrpSpPr>
        <p:grpSpPr>
          <a:xfrm>
            <a:off x="0" y="0"/>
            <a:ext cx="2057400" cy="6858000"/>
            <a:chOff x="0" y="0"/>
            <a:chExt cx="812800" cy="2709333"/>
          </a:xfrm>
        </p:grpSpPr>
        <p:sp>
          <p:nvSpPr>
            <p:cNvPr id="8" name="Freeform 6"/>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1F85CC"/>
            </a:solidFill>
          </p:spPr>
          <p:txBody>
            <a:bodyPr/>
            <a:lstStyle/>
            <a:p>
              <a:endParaRPr lang="en-IN"/>
            </a:p>
          </p:txBody>
        </p:sp>
        <p:sp>
          <p:nvSpPr>
            <p:cNvPr id="9" name="TextBox 7"/>
            <p:cNvSpPr txBox="1"/>
            <p:nvPr/>
          </p:nvSpPr>
          <p:spPr>
            <a:xfrm>
              <a:off x="0" y="-47625"/>
              <a:ext cx="812800" cy="2756958"/>
            </a:xfrm>
            <a:prstGeom prst="rect">
              <a:avLst/>
            </a:prstGeom>
          </p:spPr>
          <p:txBody>
            <a:bodyPr lIns="33867" tIns="33867" rIns="33867" bIns="33867" rtlCol="0" anchor="ctr"/>
            <a:lstStyle/>
            <a:p>
              <a:pPr algn="ctr">
                <a:lnSpc>
                  <a:spcPts val="1773"/>
                </a:lnSpc>
              </a:pPr>
              <a:endParaRPr sz="1200">
                <a:latin typeface="Calibri" panose="020F0502020204030204" pitchFamily="34" charset="0"/>
                <a:ea typeface="Calibri" panose="020F0502020204030204" pitchFamily="34" charset="0"/>
                <a:cs typeface="Calibri" panose="020F0502020204030204" pitchFamily="34" charset="0"/>
              </a:endParaRPr>
            </a:p>
          </p:txBody>
        </p:sp>
      </p:grpSp>
      <p:sp>
        <p:nvSpPr>
          <p:cNvPr id="10" name="TextBox 11"/>
          <p:cNvSpPr txBox="1"/>
          <p:nvPr/>
        </p:nvSpPr>
        <p:spPr>
          <a:xfrm>
            <a:off x="2686965" y="2299504"/>
            <a:ext cx="9019266" cy="1140377"/>
          </a:xfrm>
          <a:prstGeom prst="rect">
            <a:avLst/>
          </a:prstGeom>
        </p:spPr>
        <p:txBody>
          <a:bodyPr wrap="square" lIns="0" tIns="0" rIns="0" bIns="0" rtlCol="0" anchor="t">
            <a:spAutoFit/>
          </a:bodyPr>
          <a:lstStyle/>
          <a:p>
            <a:pPr algn="just">
              <a:lnSpc>
                <a:spcPct val="114000"/>
              </a:lnSpc>
              <a:spcBef>
                <a:spcPct val="0"/>
              </a:spcBef>
            </a:pPr>
            <a:r>
              <a:rPr lang="en-US" sz="1300">
                <a:solidFill>
                  <a:srgbClr val="000000"/>
                </a:solidFill>
                <a:latin typeface="Cambria" panose="02040503050406030204" pitchFamily="18" charset="0"/>
                <a:ea typeface="Cambria" panose="02040503050406030204" pitchFamily="18" charset="0"/>
                <a:cs typeface="Calibri" panose="020F0502020204030204" pitchFamily="34" charset="0"/>
                <a:sym typeface="Poppins"/>
              </a:rPr>
              <a:t>This Presentation has been prepared by the Company based on information and data which the Company considers reliable, but the Company makes no representation or warranty, express or implied, whatsoever, and no reliance shall be placed on, the truth, accuracy, completeness, fairness and reasonableness of the contents of this Presentation. This Presentation may not be all inclusive and may not contain all of the information that you may consider material. Any liability in respect of the contents of, or any omission from, this Presentation is expressly excluded. </a:t>
            </a:r>
          </a:p>
        </p:txBody>
      </p:sp>
      <p:sp>
        <p:nvSpPr>
          <p:cNvPr id="11" name="TextBox 14"/>
          <p:cNvSpPr txBox="1"/>
          <p:nvPr/>
        </p:nvSpPr>
        <p:spPr>
          <a:xfrm>
            <a:off x="2686249" y="1033800"/>
            <a:ext cx="9019985" cy="1140377"/>
          </a:xfrm>
          <a:prstGeom prst="rect">
            <a:avLst/>
          </a:prstGeom>
        </p:spPr>
        <p:txBody>
          <a:bodyPr wrap="square" lIns="0" tIns="0" rIns="0" bIns="0" rtlCol="0" anchor="t">
            <a:spAutoFit/>
          </a:bodyPr>
          <a:lstStyle/>
          <a:p>
            <a:pPr algn="just">
              <a:lnSpc>
                <a:spcPct val="114000"/>
              </a:lnSpc>
              <a:spcBef>
                <a:spcPct val="0"/>
              </a:spcBef>
            </a:pPr>
            <a:r>
              <a:rPr lang="en-US" sz="1300">
                <a:solidFill>
                  <a:srgbClr val="000000"/>
                </a:solidFill>
                <a:latin typeface="Cambria" panose="02040503050406030204" pitchFamily="18" charset="0"/>
                <a:ea typeface="Cambria" panose="02040503050406030204" pitchFamily="18" charset="0"/>
                <a:cs typeface="Calibri" panose="020F0502020204030204" pitchFamily="34" charset="0"/>
                <a:sym typeface="Poppins"/>
              </a:rPr>
              <a:t>This presentation and the accompanying slides (the “Presentation”), which have been prepared by Om Infra Limited (the “Company”), have been prepared solely for information purposes and do not constitute any offer, recommendation or invitation to purchase or subscribe for any securities, and shall not form the basis or be relied on in connection with any contract or binding commitment whatsoever. No offering of securities of the Company will be made except by means of a statutory offering document containing detailed information about the Company.</a:t>
            </a:r>
          </a:p>
        </p:txBody>
      </p:sp>
      <p:sp>
        <p:nvSpPr>
          <p:cNvPr id="12" name="TextBox 15"/>
          <p:cNvSpPr txBox="1"/>
          <p:nvPr/>
        </p:nvSpPr>
        <p:spPr>
          <a:xfrm>
            <a:off x="2688095" y="3587431"/>
            <a:ext cx="9018130" cy="2717795"/>
          </a:xfrm>
          <a:prstGeom prst="rect">
            <a:avLst/>
          </a:prstGeom>
        </p:spPr>
        <p:txBody>
          <a:bodyPr wrap="square" lIns="0" tIns="0" rIns="0" bIns="0" rtlCol="0" anchor="t">
            <a:spAutoFit/>
          </a:bodyPr>
          <a:lstStyle/>
          <a:p>
            <a:pPr algn="just">
              <a:lnSpc>
                <a:spcPct val="114000"/>
              </a:lnSpc>
              <a:spcBef>
                <a:spcPct val="0"/>
              </a:spcBef>
            </a:pPr>
            <a:r>
              <a:rPr lang="en-US" sz="1300">
                <a:solidFill>
                  <a:srgbClr val="000000"/>
                </a:solidFill>
                <a:latin typeface="Cambria" panose="02040503050406030204" pitchFamily="18" charset="0"/>
                <a:ea typeface="Cambria" panose="02040503050406030204" pitchFamily="18" charset="0"/>
                <a:cs typeface="Calibri" panose="020F0502020204030204" pitchFamily="34" charset="0"/>
                <a:sym typeface="Poppins"/>
              </a:rPr>
              <a:t>Certain matters discussed in this presentation may contain statements regarding the Company’s market opportunity and business prospects that are individually and collectively forward-looking statements. Such forward-looking statements are not guarantees of future performance and are subject to known and unknown risks, uncertainties and assumptions that are difficult to predict. These risks and uncertainties include, but are not limited to, the performance of the Indian economy and of the economies of various international markets, the performance of the industry in India and world-wide, competition, the company’s ability to successfully implement its strategy, the Company’s future levels of growth and expansion, technological implementation, changes and advancements, changes in revenue, income or cash flows, the Company’s market preferences and its exposure to market risks, as well as other risks. The Company’s actual results, levels of activity, performance or achievements could differ materially and adversely from results expressed in or implied by this Presentation. The Company assumes no obligation to update any forward-looking information contained in this Presentation. Any forward-looking statements and projections made by third parties included in this Presentation are not adopted by the Company and the Company is not responsible for such third party statements and projections.</a:t>
            </a:r>
          </a:p>
        </p:txBody>
      </p:sp>
      <p:sp>
        <p:nvSpPr>
          <p:cNvPr id="13" name="Freeform 12"/>
          <p:cNvSpPr>
            <a:spLocks noChangeAspect="1"/>
          </p:cNvSpPr>
          <p:nvPr/>
        </p:nvSpPr>
        <p:spPr>
          <a:xfrm rot="5400000">
            <a:off x="1061106" y="5056743"/>
            <a:ext cx="1872754" cy="1024907"/>
          </a:xfrm>
          <a:custGeom>
            <a:avLst/>
            <a:gdLst/>
            <a:ahLst/>
            <a:cxnLst/>
            <a:rect l="l" t="t" r="r" b="b"/>
            <a:pathLst>
              <a:path w="3821453" h="2091377">
                <a:moveTo>
                  <a:pt x="0" y="0"/>
                </a:moveTo>
                <a:lnTo>
                  <a:pt x="3821453" y="0"/>
                </a:lnTo>
                <a:lnTo>
                  <a:pt x="3821453" y="2091377"/>
                </a:lnTo>
                <a:lnTo>
                  <a:pt x="0" y="2091377"/>
                </a:lnTo>
                <a:lnTo>
                  <a:pt x="0" y="0"/>
                </a:lnTo>
                <a:close/>
              </a:path>
            </a:pathLst>
          </a:custGeom>
          <a:blipFill>
            <a:blip r:embed="rId2" cstate="print">
              <a:lum bright="70000" contrast="-70000"/>
              <a:extLst>
                <a:ext uri="{96DAC541-7B7A-43D3-8B79-37D633B846F1}">
                  <asvg:svgBlip xmlns:asvg="http://schemas.microsoft.com/office/drawing/2016/SVG/main" xmlns="" r:embed="rId3"/>
                </a:ext>
              </a:extLst>
            </a:blip>
            <a:stretch>
              <a:fillRect/>
            </a:stretch>
          </a:blipFill>
        </p:spPr>
        <p:txBody>
          <a:bodyPr/>
          <a:lstStyle/>
          <a:p>
            <a:endParaRPr lang="en-IN"/>
          </a:p>
        </p:txBody>
      </p:sp>
      <p:sp>
        <p:nvSpPr>
          <p:cNvPr id="14" name="AutoShape 15"/>
          <p:cNvSpPr/>
          <p:nvPr/>
        </p:nvSpPr>
        <p:spPr>
          <a:xfrm>
            <a:off x="4608215" y="773631"/>
            <a:ext cx="7583786" cy="0"/>
          </a:xfrm>
          <a:prstGeom prst="line">
            <a:avLst/>
          </a:prstGeom>
          <a:ln w="19050" cap="flat">
            <a:solidFill>
              <a:srgbClr val="2494D5"/>
            </a:solidFill>
            <a:prstDash val="solid"/>
            <a:headEnd type="none" w="sm" len="sm"/>
            <a:tailEnd type="none" w="sm" len="sm"/>
          </a:ln>
        </p:spPr>
        <p:txBody>
          <a:bodyPr/>
          <a:lstStyle/>
          <a:p>
            <a:endParaRPr lang="en-IN"/>
          </a:p>
        </p:txBody>
      </p:sp>
    </p:spTree>
    <p:extLst>
      <p:ext uri="{BB962C8B-B14F-4D97-AF65-F5344CB8AC3E}">
        <p14:creationId xmlns:p14="http://schemas.microsoft.com/office/powerpoint/2010/main" xmlns="" val="422130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20</a:t>
            </a:fld>
            <a:endParaRPr lang="en-US"/>
          </a:p>
        </p:txBody>
      </p:sp>
      <p:sp>
        <p:nvSpPr>
          <p:cNvPr id="49" name="AutoShape 26"/>
          <p:cNvSpPr/>
          <p:nvPr/>
        </p:nvSpPr>
        <p:spPr>
          <a:xfrm>
            <a:off x="8199376" y="773631"/>
            <a:ext cx="3992625" cy="0"/>
          </a:xfrm>
          <a:prstGeom prst="line">
            <a:avLst/>
          </a:prstGeom>
          <a:ln w="19050" cap="flat">
            <a:solidFill>
              <a:srgbClr val="2C284B"/>
            </a:solidFill>
            <a:prstDash val="solid"/>
            <a:headEnd type="none" w="sm" len="sm"/>
            <a:tailEnd type="none" w="sm" len="sm"/>
          </a:ln>
        </p:spPr>
        <p:txBody>
          <a:bodyPr/>
          <a:lstStyle/>
          <a:p>
            <a:endParaRPr lang="en-IN"/>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265741" y="339727"/>
            <a:ext cx="10040309" cy="498598"/>
          </a:xfrm>
        </p:spPr>
        <p:txBody>
          <a:bodyPr/>
          <a:lstStyle/>
          <a:p>
            <a:r>
              <a:rPr lang="en-US" sz="3200">
                <a:solidFill>
                  <a:srgbClr val="286EB2"/>
                </a:solidFill>
                <a:latin typeface="Cambria" panose="02040503050406030204" pitchFamily="18" charset="0"/>
              </a:rPr>
              <a:t>Order Book split and Geographical Presence</a:t>
            </a:r>
          </a:p>
        </p:txBody>
      </p:sp>
      <p:sp>
        <p:nvSpPr>
          <p:cNvPr id="77" name="object 6"/>
          <p:cNvSpPr txBox="1"/>
          <p:nvPr/>
        </p:nvSpPr>
        <p:spPr>
          <a:xfrm>
            <a:off x="3797227" y="1319880"/>
            <a:ext cx="6250287" cy="289823"/>
          </a:xfrm>
          <a:prstGeom prst="rect">
            <a:avLst/>
          </a:prstGeom>
        </p:spPr>
        <p:txBody>
          <a:bodyPr vert="horz" wrap="square" lIns="0" tIns="12700" rIns="0" bIns="0" rtlCol="0">
            <a:spAutoFit/>
          </a:bodyPr>
          <a:lstStyle/>
          <a:p>
            <a:pPr marL="12700">
              <a:lnSpc>
                <a:spcPct val="100000"/>
              </a:lnSpc>
              <a:spcBef>
                <a:spcPts val="100"/>
              </a:spcBef>
              <a:tabLst>
                <a:tab pos="5853430" algn="l"/>
              </a:tabLst>
            </a:pPr>
            <a:r>
              <a:rPr lang="en-IN" b="1">
                <a:solidFill>
                  <a:srgbClr val="2B4780"/>
                </a:solidFill>
                <a:latin typeface="Cambria" panose="02040503050406030204" pitchFamily="18" charset="0"/>
                <a:ea typeface="Cambria" panose="02040503050406030204" pitchFamily="18" charset="0"/>
                <a:cs typeface="Segoe UI" panose="020B0502040204020203" pitchFamily="34" charset="0"/>
              </a:rPr>
              <a:t>Order Book Split (Rs Cr) –(H1 FY25)</a:t>
            </a:r>
          </a:p>
        </p:txBody>
      </p:sp>
      <p:graphicFrame>
        <p:nvGraphicFramePr>
          <p:cNvPr id="86" name="Chart 85">
            <a:extLst>
              <a:ext uri="{FF2B5EF4-FFF2-40B4-BE49-F238E27FC236}">
                <a16:creationId xmlns:a16="http://schemas.microsoft.com/office/drawing/2014/main" xmlns="" id="{538FDC16-13F8-2C7B-BB73-99F882C6274F}"/>
              </a:ext>
            </a:extLst>
          </p:cNvPr>
          <p:cNvGraphicFramePr/>
          <p:nvPr>
            <p:extLst>
              <p:ext uri="{D42A27DB-BD31-4B8C-83A1-F6EECF244321}">
                <p14:modId xmlns:p14="http://schemas.microsoft.com/office/powerpoint/2010/main" xmlns="" val="2648898745"/>
              </p:ext>
            </p:extLst>
          </p:nvPr>
        </p:nvGraphicFramePr>
        <p:xfrm>
          <a:off x="501049" y="2274718"/>
          <a:ext cx="4560808" cy="3560025"/>
        </p:xfrm>
        <a:graphic>
          <a:graphicData uri="http://schemas.openxmlformats.org/drawingml/2006/chart">
            <c:chart xmlns:c="http://schemas.openxmlformats.org/drawingml/2006/chart" xmlns:r="http://schemas.openxmlformats.org/officeDocument/2006/relationships" r:id="rId2"/>
          </a:graphicData>
        </a:graphic>
      </p:graphicFrame>
      <p:sp>
        <p:nvSpPr>
          <p:cNvPr id="88" name="object 3"/>
          <p:cNvSpPr>
            <a:spLocks noChangeAspect="1"/>
          </p:cNvSpPr>
          <p:nvPr/>
        </p:nvSpPr>
        <p:spPr>
          <a:xfrm>
            <a:off x="3404330" y="1389166"/>
            <a:ext cx="283526" cy="151250"/>
          </a:xfrm>
          <a:custGeom>
            <a:avLst/>
            <a:gdLst/>
            <a:ahLst/>
            <a:cxnLst/>
            <a:rect l="l" t="t" r="r" b="b"/>
            <a:pathLst>
              <a:path w="332105" h="177165">
                <a:moveTo>
                  <a:pt x="0" y="176956"/>
                </a:moveTo>
                <a:lnTo>
                  <a:pt x="0" y="132581"/>
                </a:lnTo>
                <a:lnTo>
                  <a:pt x="57106" y="88569"/>
                </a:lnTo>
                <a:lnTo>
                  <a:pt x="0" y="44375"/>
                </a:lnTo>
                <a:lnTo>
                  <a:pt x="0" y="0"/>
                </a:lnTo>
                <a:lnTo>
                  <a:pt x="114394" y="88387"/>
                </a:lnTo>
                <a:lnTo>
                  <a:pt x="0" y="176956"/>
                </a:lnTo>
                <a:close/>
              </a:path>
              <a:path w="332105" h="177165">
                <a:moveTo>
                  <a:pt x="108756" y="176956"/>
                </a:moveTo>
                <a:lnTo>
                  <a:pt x="108756" y="132581"/>
                </a:lnTo>
                <a:lnTo>
                  <a:pt x="165862" y="88569"/>
                </a:lnTo>
                <a:lnTo>
                  <a:pt x="108756" y="44375"/>
                </a:lnTo>
                <a:lnTo>
                  <a:pt x="108756" y="0"/>
                </a:lnTo>
                <a:lnTo>
                  <a:pt x="223150" y="88387"/>
                </a:lnTo>
                <a:lnTo>
                  <a:pt x="108756" y="176956"/>
                </a:lnTo>
                <a:close/>
              </a:path>
              <a:path w="332105" h="177165">
                <a:moveTo>
                  <a:pt x="217513" y="176956"/>
                </a:moveTo>
                <a:lnTo>
                  <a:pt x="217513" y="132581"/>
                </a:lnTo>
                <a:lnTo>
                  <a:pt x="274619" y="88569"/>
                </a:lnTo>
                <a:lnTo>
                  <a:pt x="217513" y="44375"/>
                </a:lnTo>
                <a:lnTo>
                  <a:pt x="217513" y="0"/>
                </a:lnTo>
                <a:lnTo>
                  <a:pt x="331907" y="88387"/>
                </a:lnTo>
                <a:lnTo>
                  <a:pt x="217513" y="176956"/>
                </a:lnTo>
                <a:close/>
              </a:path>
            </a:pathLst>
          </a:custGeom>
          <a:solidFill>
            <a:srgbClr val="2494D5"/>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45624461-E296-FCCD-EFFD-875A8C53D38F}"/>
              </a:ext>
            </a:extLst>
          </p:cNvPr>
          <p:cNvCxnSpPr>
            <a:cxnSpLocks/>
          </p:cNvCxnSpPr>
          <p:nvPr/>
        </p:nvCxnSpPr>
        <p:spPr>
          <a:xfrm>
            <a:off x="5682342" y="1760001"/>
            <a:ext cx="0" cy="466727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mc:Choice xmlns:cx1="http://schemas.microsoft.com/office/drawing/2015/9/8/chartex" xmlns="" Requires="cx1">
          <p:graphicFrame>
            <p:nvGraphicFramePr>
              <p:cNvPr id="8" name="Chart 7">
                <a:extLst>
                  <a:ext uri="{FF2B5EF4-FFF2-40B4-BE49-F238E27FC236}">
                    <a16:creationId xmlns:a16="http://schemas.microsoft.com/office/drawing/2014/main" id="{B88D9624-8B5D-16F8-BB9E-3BA147ED9E2E}"/>
                  </a:ext>
                </a:extLst>
              </p:cNvPr>
              <p:cNvGraphicFramePr/>
              <p:nvPr>
                <p:extLst>
                  <p:ext uri="{D42A27DB-BD31-4B8C-83A1-F6EECF244321}">
                    <p14:modId xmlns:p14="http://schemas.microsoft.com/office/powerpoint/2010/main" val="2343598383"/>
                  </p:ext>
                </p:extLst>
              </p:nvPr>
            </p:nvGraphicFramePr>
            <p:xfrm>
              <a:off x="5405056" y="2154836"/>
              <a:ext cx="7113513" cy="387760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8" name="Chart 7">
                <a:extLst>
                  <a:ext uri="{FF2B5EF4-FFF2-40B4-BE49-F238E27FC236}">
                    <a16:creationId xmlns:a16="http://schemas.microsoft.com/office/drawing/2014/main" xmlns="" xmlns:cx1="http://schemas.microsoft.com/office/drawing/2015/9/8/chartex" id="{B88D9624-8B5D-16F8-BB9E-3BA147ED9E2E}"/>
                  </a:ext>
                </a:extLst>
              </p:cNvPr>
              <p:cNvPicPr>
                <a:picLocks noGrp="1" noRot="1" noChangeAspect="1" noMove="1" noResize="1" noEditPoints="1" noAdjustHandles="1" noChangeArrowheads="1" noChangeShapeType="1"/>
              </p:cNvPicPr>
              <p:nvPr/>
            </p:nvPicPr>
            <p:blipFill>
              <a:blip r:embed="rId4"/>
              <a:stretch>
                <a:fillRect/>
              </a:stretch>
            </p:blipFill>
            <p:spPr>
              <a:xfrm>
                <a:off x="5405056" y="2154836"/>
                <a:ext cx="7113513" cy="3877605"/>
              </a:xfrm>
              <a:prstGeom prst="rect">
                <a:avLst/>
              </a:prstGeom>
            </p:spPr>
          </p:pic>
        </mc:Fallback>
      </mc:AlternateContent>
      <p:sp>
        <p:nvSpPr>
          <p:cNvPr id="2" name="TextBox 1">
            <a:extLst>
              <a:ext uri="{FF2B5EF4-FFF2-40B4-BE49-F238E27FC236}">
                <a16:creationId xmlns:a16="http://schemas.microsoft.com/office/drawing/2014/main" xmlns="" id="{92F1264B-8E73-80BE-78A6-446C1F39D6C9}"/>
              </a:ext>
            </a:extLst>
          </p:cNvPr>
          <p:cNvSpPr txBox="1"/>
          <p:nvPr/>
        </p:nvSpPr>
        <p:spPr>
          <a:xfrm>
            <a:off x="5867400" y="6427277"/>
            <a:ext cx="4855028"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*Adjustment in Scope of Work</a:t>
            </a:r>
          </a:p>
        </p:txBody>
      </p:sp>
      <p:sp>
        <p:nvSpPr>
          <p:cNvPr id="5" name="TextBox 4">
            <a:extLst>
              <a:ext uri="{FF2B5EF4-FFF2-40B4-BE49-F238E27FC236}">
                <a16:creationId xmlns:a16="http://schemas.microsoft.com/office/drawing/2014/main" xmlns="" id="{6813ED43-7A0E-A211-C962-1B4CD1F5E4CA}"/>
              </a:ext>
            </a:extLst>
          </p:cNvPr>
          <p:cNvSpPr txBox="1"/>
          <p:nvPr/>
        </p:nvSpPr>
        <p:spPr>
          <a:xfrm>
            <a:off x="9889667" y="3059668"/>
            <a:ext cx="157847" cy="369332"/>
          </a:xfrm>
          <a:prstGeom prst="rect">
            <a:avLst/>
          </a:prstGeom>
          <a:noFill/>
        </p:spPr>
        <p:txBody>
          <a:bodyPr wrap="square" rtlCol="0">
            <a:spAutoFit/>
          </a:bodyPr>
          <a:lstStyle/>
          <a:p>
            <a:r>
              <a:rPr lang="en-IN" dirty="0"/>
              <a:t>*</a:t>
            </a:r>
          </a:p>
        </p:txBody>
      </p:sp>
    </p:spTree>
    <p:extLst>
      <p:ext uri="{BB962C8B-B14F-4D97-AF65-F5344CB8AC3E}">
        <p14:creationId xmlns:p14="http://schemas.microsoft.com/office/powerpoint/2010/main" xmlns="" val="217412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p:cNvSpPr/>
          <p:nvPr/>
        </p:nvSpPr>
        <p:spPr>
          <a:xfrm>
            <a:off x="3891516" y="773631"/>
            <a:ext cx="8300485"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74559" y="333645"/>
            <a:ext cx="6232358" cy="498598"/>
          </a:xfrm>
        </p:spPr>
        <p:txBody>
          <a:bodyPr/>
          <a:lstStyle/>
          <a:p>
            <a:r>
              <a:rPr lang="en-US" sz="3200">
                <a:solidFill>
                  <a:srgbClr val="286EB2"/>
                </a:solidFill>
                <a:latin typeface="Cambria" panose="02040503050406030204" pitchFamily="18" charset="0"/>
              </a:rPr>
              <a:t>Robust Order book</a:t>
            </a:r>
          </a:p>
        </p:txBody>
      </p:sp>
      <p:graphicFrame>
        <p:nvGraphicFramePr>
          <p:cNvPr id="6" name="Table 5">
            <a:extLst>
              <a:ext uri="{FF2B5EF4-FFF2-40B4-BE49-F238E27FC236}">
                <a16:creationId xmlns:a16="http://schemas.microsoft.com/office/drawing/2014/main" xmlns="" id="{F729F7D4-CD85-84C2-4939-82447DB2E121}"/>
              </a:ext>
            </a:extLst>
          </p:cNvPr>
          <p:cNvGraphicFramePr>
            <a:graphicFrameLocks noGrp="1"/>
          </p:cNvGraphicFramePr>
          <p:nvPr>
            <p:extLst>
              <p:ext uri="{D42A27DB-BD31-4B8C-83A1-F6EECF244321}">
                <p14:modId xmlns:p14="http://schemas.microsoft.com/office/powerpoint/2010/main" xmlns="" val="2828763601"/>
              </p:ext>
            </p:extLst>
          </p:nvPr>
        </p:nvGraphicFramePr>
        <p:xfrm>
          <a:off x="374559" y="1175856"/>
          <a:ext cx="11442882" cy="5188883"/>
        </p:xfrm>
        <a:graphic>
          <a:graphicData uri="http://schemas.openxmlformats.org/drawingml/2006/table">
            <a:tbl>
              <a:tblPr/>
              <a:tblGrid>
                <a:gridCol w="3158853">
                  <a:extLst>
                    <a:ext uri="{9D8B030D-6E8A-4147-A177-3AD203B41FA5}">
                      <a16:colId xmlns:a16="http://schemas.microsoft.com/office/drawing/2014/main" xmlns="" val="2225901291"/>
                    </a:ext>
                  </a:extLst>
                </a:gridCol>
                <a:gridCol w="141514">
                  <a:extLst>
                    <a:ext uri="{9D8B030D-6E8A-4147-A177-3AD203B41FA5}">
                      <a16:colId xmlns:a16="http://schemas.microsoft.com/office/drawing/2014/main" xmlns="" val="20001"/>
                    </a:ext>
                  </a:extLst>
                </a:gridCol>
                <a:gridCol w="3995057">
                  <a:extLst>
                    <a:ext uri="{9D8B030D-6E8A-4147-A177-3AD203B41FA5}">
                      <a16:colId xmlns:a16="http://schemas.microsoft.com/office/drawing/2014/main" xmlns="" val="2252952748"/>
                    </a:ext>
                  </a:extLst>
                </a:gridCol>
                <a:gridCol w="315686">
                  <a:extLst>
                    <a:ext uri="{9D8B030D-6E8A-4147-A177-3AD203B41FA5}">
                      <a16:colId xmlns:a16="http://schemas.microsoft.com/office/drawing/2014/main" xmlns="" val="33396826"/>
                    </a:ext>
                  </a:extLst>
                </a:gridCol>
                <a:gridCol w="1756689">
                  <a:extLst>
                    <a:ext uri="{9D8B030D-6E8A-4147-A177-3AD203B41FA5}">
                      <a16:colId xmlns:a16="http://schemas.microsoft.com/office/drawing/2014/main" xmlns="" val="20004"/>
                    </a:ext>
                  </a:extLst>
                </a:gridCol>
                <a:gridCol w="2075083">
                  <a:extLst>
                    <a:ext uri="{9D8B030D-6E8A-4147-A177-3AD203B41FA5}">
                      <a16:colId xmlns:a16="http://schemas.microsoft.com/office/drawing/2014/main" xmlns="" val="2786143787"/>
                    </a:ext>
                  </a:extLst>
                </a:gridCol>
              </a:tblGrid>
              <a:tr h="405785">
                <a:tc gridSpan="6">
                  <a:txBody>
                    <a:bodyPr/>
                    <a:lstStyle/>
                    <a:p>
                      <a:pPr algn="ctr" fontAlgn="b"/>
                      <a:r>
                        <a:rPr lang="en-US" sz="2200" b="1" i="0" u="none" strike="noStrike" dirty="0">
                          <a:solidFill>
                            <a:srgbClr val="286EB2"/>
                          </a:solidFill>
                          <a:effectLst/>
                          <a:latin typeface="Cambria" panose="02040503050406030204" pitchFamily="18" charset="0"/>
                          <a:ea typeface="Cambria" panose="02040503050406030204" pitchFamily="18" charset="0"/>
                        </a:rPr>
                        <a:t>Healthy Order Book of Rs 2,138 Cr~2x of Q2FY25 (TTM) Revenue</a:t>
                      </a:r>
                    </a:p>
                  </a:txBody>
                  <a:tcPr anchor="ctr">
                    <a:lnL>
                      <a:noFill/>
                    </a:lnL>
                    <a:lnR>
                      <a:noFill/>
                    </a:lnR>
                    <a:lnT>
                      <a:noFill/>
                    </a:lnT>
                    <a:lnB>
                      <a:noFill/>
                    </a:lnB>
                    <a:noFill/>
                  </a:tcPr>
                </a:tc>
                <a:tc hMerge="1">
                  <a:txBody>
                    <a:bodyPr/>
                    <a:lstStyle/>
                    <a:p>
                      <a:endParaRPr lang="en-IN"/>
                    </a:p>
                  </a:txBody>
                  <a:tcPr/>
                </a:tc>
                <a:tc hMerge="1">
                  <a:txBody>
                    <a:bodyPr/>
                    <a:lstStyle/>
                    <a:p>
                      <a:endParaRPr lang="en-IN"/>
                    </a:p>
                  </a:txBody>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endParaRPr lang="en-IN"/>
                    </a:p>
                  </a:txBody>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xmlns="" val="285322421"/>
                  </a:ext>
                </a:extLst>
              </a:tr>
              <a:tr h="307219">
                <a:tc gridSpan="2">
                  <a:txBody>
                    <a:bodyPr/>
                    <a:lstStyle/>
                    <a:p>
                      <a:pPr algn="l" fontAlgn="b"/>
                      <a:r>
                        <a:rPr lang="en-IN" sz="1600" b="1" i="0" u="none" strike="noStrike">
                          <a:solidFill>
                            <a:srgbClr val="FFFFFF"/>
                          </a:solidFill>
                          <a:effectLst/>
                          <a:highlight>
                            <a:srgbClr val="002060"/>
                          </a:highlight>
                          <a:latin typeface="Cambria" panose="02040503050406030204" pitchFamily="18" charset="0"/>
                          <a:ea typeface="Cambria" panose="02040503050406030204" pitchFamily="18" charset="0"/>
                        </a:rPr>
                        <a:t>Project</a:t>
                      </a:r>
                    </a:p>
                  </a:txBody>
                  <a:tcPr anchor="ctr">
                    <a:lnL>
                      <a:noFill/>
                    </a:lnL>
                    <a:lnR>
                      <a:noFill/>
                    </a:lnR>
                    <a:lnT>
                      <a:noFill/>
                    </a:lnT>
                    <a:lnB>
                      <a:noFill/>
                    </a:lnB>
                    <a:solidFill>
                      <a:srgbClr val="002060"/>
                    </a:solidFill>
                  </a:tcPr>
                </a:tc>
                <a:tc hMerge="1">
                  <a:txBody>
                    <a:bodyPr/>
                    <a:lstStyle/>
                    <a:p>
                      <a:endParaRPr lang="en-IN"/>
                    </a:p>
                  </a:txBody>
                  <a:tcPr/>
                </a:tc>
                <a:tc>
                  <a:txBody>
                    <a:bodyPr/>
                    <a:lstStyle/>
                    <a:p>
                      <a:pPr algn="l" fontAlgn="b"/>
                      <a:r>
                        <a:rPr lang="en-IN" sz="1600" b="1" i="0" u="none" strike="noStrike">
                          <a:solidFill>
                            <a:srgbClr val="FFFFFF"/>
                          </a:solidFill>
                          <a:effectLst/>
                          <a:highlight>
                            <a:srgbClr val="002060"/>
                          </a:highlight>
                          <a:latin typeface="Cambria" panose="02040503050406030204" pitchFamily="18" charset="0"/>
                          <a:ea typeface="Cambria" panose="02040503050406030204" pitchFamily="18" charset="0"/>
                        </a:rPr>
                        <a:t>Client</a:t>
                      </a:r>
                    </a:p>
                  </a:txBody>
                  <a:tcPr anchor="ctr">
                    <a:lnL>
                      <a:noFill/>
                    </a:lnL>
                    <a:lnR>
                      <a:noFill/>
                    </a:lnR>
                    <a:lnT>
                      <a:noFill/>
                    </a:lnT>
                    <a:lnB>
                      <a:noFill/>
                    </a:lnB>
                    <a:solidFill>
                      <a:srgbClr val="002060"/>
                    </a:solidFill>
                  </a:tcPr>
                </a:tc>
                <a:tc gridSpan="2">
                  <a:txBody>
                    <a:bodyPr/>
                    <a:lstStyle/>
                    <a:p>
                      <a:pPr algn="l" fontAlgn="b"/>
                      <a:r>
                        <a:rPr lang="en-IN" sz="1600" b="1" i="0" u="none" strike="noStrike">
                          <a:solidFill>
                            <a:srgbClr val="FFFFFF"/>
                          </a:solidFill>
                          <a:effectLst/>
                          <a:highlight>
                            <a:srgbClr val="002060"/>
                          </a:highlight>
                          <a:latin typeface="Cambria" panose="02040503050406030204" pitchFamily="18" charset="0"/>
                          <a:ea typeface="Cambria" panose="02040503050406030204" pitchFamily="18" charset="0"/>
                        </a:rPr>
                        <a:t>Location</a:t>
                      </a:r>
                    </a:p>
                  </a:txBody>
                  <a:tcPr anchor="ctr">
                    <a:lnL>
                      <a:noFill/>
                    </a:lnL>
                    <a:lnR>
                      <a:noFill/>
                    </a:lnR>
                    <a:lnT>
                      <a:noFill/>
                    </a:lnT>
                    <a:lnB>
                      <a:noFill/>
                    </a:lnB>
                    <a:solidFill>
                      <a:srgbClr val="002060"/>
                    </a:solidFill>
                  </a:tcPr>
                </a:tc>
                <a:tc hMerge="1">
                  <a:txBody>
                    <a:bodyPr/>
                    <a:lstStyle/>
                    <a:p>
                      <a:endParaRPr lang="en-IN"/>
                    </a:p>
                  </a:txBody>
                  <a:tcPr/>
                </a:tc>
                <a:tc>
                  <a:txBody>
                    <a:bodyPr/>
                    <a:lstStyle/>
                    <a:p>
                      <a:pPr algn="l" fontAlgn="b"/>
                      <a:r>
                        <a:rPr lang="en-IN" sz="1600" b="1" i="0" u="none" strike="noStrike">
                          <a:solidFill>
                            <a:srgbClr val="FFFFFF"/>
                          </a:solidFill>
                          <a:effectLst/>
                          <a:highlight>
                            <a:srgbClr val="002060"/>
                          </a:highlight>
                          <a:latin typeface="Cambria" panose="02040503050406030204" pitchFamily="18" charset="0"/>
                          <a:ea typeface="Cambria" panose="02040503050406030204" pitchFamily="18" charset="0"/>
                        </a:rPr>
                        <a:t>Unexecuted (Rs Cr)</a:t>
                      </a:r>
                    </a:p>
                  </a:txBody>
                  <a:tcPr anchor="ctr">
                    <a:lnL>
                      <a:noFill/>
                    </a:lnL>
                    <a:lnR>
                      <a:noFill/>
                    </a:lnR>
                    <a:lnT>
                      <a:noFill/>
                    </a:lnT>
                    <a:lnB>
                      <a:noFill/>
                    </a:lnB>
                    <a:solidFill>
                      <a:srgbClr val="002060"/>
                    </a:solidFill>
                  </a:tcPr>
                </a:tc>
                <a:extLst>
                  <a:ext uri="{0D108BD9-81ED-4DB2-BD59-A6C34878D82A}">
                    <a16:rowId xmlns:a16="http://schemas.microsoft.com/office/drawing/2014/main" xmlns="" val="2455049000"/>
                  </a:ext>
                </a:extLst>
              </a:tr>
              <a:tr h="365637">
                <a:tc gridSpan="5">
                  <a:txBody>
                    <a:bodyPr/>
                    <a:lstStyle/>
                    <a:p>
                      <a:pPr algn="l" fontAlgn="b"/>
                      <a:r>
                        <a:rPr lang="en-IN" sz="1400" b="1" i="0" u="none" strike="noStrike" kern="1200">
                          <a:solidFill>
                            <a:schemeClr val="bg1"/>
                          </a:solidFill>
                          <a:effectLst/>
                          <a:latin typeface="Cambria" panose="02040503050406030204" pitchFamily="18" charset="0"/>
                          <a:ea typeface="Cambria" panose="02040503050406030204" pitchFamily="18" charset="0"/>
                          <a:cs typeface="+mn-cs"/>
                        </a:rPr>
                        <a:t>Jal Jeevan Mission (JJM)</a:t>
                      </a:r>
                    </a:p>
                  </a:txBody>
                  <a:tcPr anchor="ctr">
                    <a:lnL>
                      <a:noFill/>
                    </a:lnL>
                    <a:lnR>
                      <a:noFill/>
                    </a:lnR>
                    <a:lnT>
                      <a:noFill/>
                    </a:lnT>
                    <a:lnB>
                      <a:noFill/>
                    </a:lnB>
                    <a:solidFill>
                      <a:srgbClr val="1F85CC"/>
                    </a:solidFill>
                  </a:tcPr>
                </a:tc>
                <a:tc hMerge="1">
                  <a:txBody>
                    <a:bodyPr/>
                    <a:lstStyle/>
                    <a:p>
                      <a:endParaRPr lang="en-IN"/>
                    </a:p>
                  </a:txBody>
                  <a:tcPr/>
                </a:tc>
                <a:tc hMerge="1">
                  <a:txBody>
                    <a:bodyPr/>
                    <a:lstStyle/>
                    <a:p>
                      <a:pPr algn="l" fontAlgn="b"/>
                      <a:endParaRPr lang="en-IN" sz="1400" b="1" i="0" u="none" strike="noStrike">
                        <a:solidFill>
                          <a:schemeClr val="bg1"/>
                        </a:solidFill>
                        <a:effectLst/>
                        <a:highlight>
                          <a:srgbClr val="BDD7EE"/>
                        </a:highligh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pPr algn="l" fontAlgn="b"/>
                      <a:endParaRPr lang="en-IN" sz="1400" b="1" i="0" u="none" strike="noStrike">
                        <a:solidFill>
                          <a:schemeClr val="bg1"/>
                        </a:solidFill>
                        <a:effectLst/>
                        <a:highlight>
                          <a:srgbClr val="BDD7EE"/>
                        </a:highligh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endParaRPr lang="en-IN"/>
                    </a:p>
                  </a:txBody>
                  <a:tcPr/>
                </a:tc>
                <a:tc>
                  <a:txBody>
                    <a:bodyPr/>
                    <a:lstStyle/>
                    <a:p>
                      <a:pPr algn="l" fontAlgn="b"/>
                      <a:r>
                        <a:rPr lang="en-IN" sz="1400" b="1" i="0" u="none" strike="noStrike" kern="1200" dirty="0">
                          <a:solidFill>
                            <a:schemeClr val="bg1"/>
                          </a:solidFill>
                          <a:effectLst/>
                          <a:latin typeface="Cambria" panose="02040503050406030204" pitchFamily="18" charset="0"/>
                          <a:ea typeface="Cambria" panose="02040503050406030204" pitchFamily="18" charset="0"/>
                          <a:cs typeface="+mn-cs"/>
                        </a:rPr>
                        <a:t>1,078</a:t>
                      </a:r>
                    </a:p>
                  </a:txBody>
                  <a:tcPr anchor="ctr">
                    <a:lnL>
                      <a:noFill/>
                    </a:lnL>
                    <a:lnR>
                      <a:noFill/>
                    </a:lnR>
                    <a:lnT>
                      <a:noFill/>
                    </a:lnT>
                    <a:lnB>
                      <a:noFill/>
                    </a:lnB>
                    <a:solidFill>
                      <a:srgbClr val="1F85CC"/>
                    </a:solidFill>
                  </a:tcPr>
                </a:tc>
                <a:extLst>
                  <a:ext uri="{0D108BD9-81ED-4DB2-BD59-A6C34878D82A}">
                    <a16:rowId xmlns:a16="http://schemas.microsoft.com/office/drawing/2014/main" xmlns="" val="2244072079"/>
                  </a:ext>
                </a:extLst>
              </a:tr>
              <a:tr h="432944">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-Uttar Pradesh </a:t>
                      </a:r>
                    </a:p>
                  </a:txBody>
                  <a:tcPr anchor="ctr">
                    <a:lnL>
                      <a:noFill/>
                    </a:lnL>
                    <a:lnR>
                      <a:noFill/>
                    </a:lnR>
                    <a:lnT>
                      <a:noFill/>
                    </a:lnT>
                    <a:lnB>
                      <a:noFill/>
                    </a:lnB>
                    <a:noFill/>
                  </a:tcPr>
                </a:tc>
                <a:tc gridSpan="3">
                  <a:txBody>
                    <a:bodyPr/>
                    <a:lstStyle/>
                    <a:p>
                      <a:pPr algn="l" fontAlgn="b"/>
                      <a:r>
                        <a:rPr lang="en-US" sz="1200" b="0" i="0" u="none" strike="noStrike">
                          <a:solidFill>
                            <a:srgbClr val="000000"/>
                          </a:solidFill>
                          <a:effectLst/>
                          <a:latin typeface="Cambria" panose="02040503050406030204" pitchFamily="18" charset="0"/>
                          <a:ea typeface="Cambria" panose="02040503050406030204" pitchFamily="18" charset="0"/>
                        </a:rPr>
                        <a:t>SWSM – Namami Gange and Rural Water Supply Dept.</a:t>
                      </a:r>
                    </a:p>
                  </a:txBody>
                  <a:tcPr anchor="ctr">
                    <a:lnL>
                      <a:noFill/>
                    </a:lnL>
                    <a:lnR>
                      <a:noFill/>
                    </a:lnR>
                    <a:lnT>
                      <a:noFill/>
                    </a:lnT>
                    <a:lnB>
                      <a:noFill/>
                    </a:lnB>
                    <a:noFill/>
                  </a:tcPr>
                </a:tc>
                <a:tc hMerge="1">
                  <a:txBody>
                    <a:bodyPr/>
                    <a:lstStyle/>
                    <a:p>
                      <a:pPr algn="l" fontAlgn="b"/>
                      <a:endParaRPr lang="en-US"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Uttar Pradesh</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522</a:t>
                      </a:r>
                    </a:p>
                  </a:txBody>
                  <a:tcPr anchor="ctr">
                    <a:lnL>
                      <a:noFill/>
                    </a:lnL>
                    <a:lnR>
                      <a:noFill/>
                    </a:lnR>
                    <a:lnT>
                      <a:noFill/>
                    </a:lnT>
                    <a:lnB>
                      <a:noFill/>
                    </a:lnB>
                    <a:noFill/>
                  </a:tcPr>
                </a:tc>
                <a:extLst>
                  <a:ext uri="{0D108BD9-81ED-4DB2-BD59-A6C34878D82A}">
                    <a16:rowId xmlns:a16="http://schemas.microsoft.com/office/drawing/2014/main" xmlns="" val="2727306818"/>
                  </a:ext>
                </a:extLst>
              </a:tr>
              <a:tr h="279290">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-Rajasthan </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Public Health Engineering Dept.</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Rajasthan</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556</a:t>
                      </a:r>
                    </a:p>
                  </a:txBody>
                  <a:tcPr anchor="ctr">
                    <a:lnL>
                      <a:noFill/>
                    </a:lnL>
                    <a:lnR>
                      <a:noFill/>
                    </a:lnR>
                    <a:lnT>
                      <a:noFill/>
                    </a:lnT>
                    <a:lnB>
                      <a:noFill/>
                    </a:lnB>
                    <a:noFill/>
                  </a:tcPr>
                </a:tc>
                <a:extLst>
                  <a:ext uri="{0D108BD9-81ED-4DB2-BD59-A6C34878D82A}">
                    <a16:rowId xmlns:a16="http://schemas.microsoft.com/office/drawing/2014/main" xmlns="" val="812626453"/>
                  </a:ext>
                </a:extLst>
              </a:tr>
              <a:tr h="387466">
                <a:tc gridSpan="5">
                  <a:txBody>
                    <a:bodyPr/>
                    <a:lstStyle/>
                    <a:p>
                      <a:pPr algn="l" fontAlgn="b"/>
                      <a:r>
                        <a:rPr lang="en-IN" sz="1400" b="1" i="0" u="none" strike="noStrike" kern="1200">
                          <a:solidFill>
                            <a:schemeClr val="bg1"/>
                          </a:solidFill>
                          <a:effectLst/>
                          <a:latin typeface="Cambria" panose="02040503050406030204" pitchFamily="18" charset="0"/>
                          <a:ea typeface="Cambria" panose="02040503050406030204" pitchFamily="18" charset="0"/>
                          <a:cs typeface="+mn-cs"/>
                        </a:rPr>
                        <a:t>Hydro and Water</a:t>
                      </a:r>
                    </a:p>
                  </a:txBody>
                  <a:tcPr anchor="ctr">
                    <a:lnL>
                      <a:noFill/>
                    </a:lnL>
                    <a:lnR>
                      <a:noFill/>
                    </a:lnR>
                    <a:lnT>
                      <a:noFill/>
                    </a:lnT>
                    <a:lnB>
                      <a:noFill/>
                    </a:lnB>
                    <a:solidFill>
                      <a:srgbClr val="1F85CC"/>
                    </a:solidFill>
                  </a:tcPr>
                </a:tc>
                <a:tc hMerge="1">
                  <a:txBody>
                    <a:bodyPr/>
                    <a:lstStyle/>
                    <a:p>
                      <a:endParaRPr lang="en-IN"/>
                    </a:p>
                  </a:txBody>
                  <a:tcPr/>
                </a:tc>
                <a:tc hMerge="1">
                  <a:txBody>
                    <a:bodyPr/>
                    <a:lstStyle/>
                    <a:p>
                      <a:pPr algn="l" fontAlgn="b"/>
                      <a:endParaRPr lang="en-IN" sz="1400" b="1" i="0" u="none" strike="noStrike">
                        <a:solidFill>
                          <a:schemeClr val="bg1"/>
                        </a:solidFill>
                        <a:effectLst/>
                        <a:highlight>
                          <a:srgbClr val="BDD7EE"/>
                        </a:highligh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pPr algn="l" fontAlgn="b"/>
                      <a:endParaRPr lang="en-IN" sz="1400" b="1" i="0" u="none" strike="noStrike">
                        <a:solidFill>
                          <a:schemeClr val="bg1"/>
                        </a:solidFill>
                        <a:effectLst/>
                        <a:highlight>
                          <a:srgbClr val="BDD7EE"/>
                        </a:highligh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endParaRPr lang="en-IN"/>
                    </a:p>
                  </a:txBody>
                  <a:tcPr/>
                </a:tc>
                <a:tc>
                  <a:txBody>
                    <a:bodyPr/>
                    <a:lstStyle/>
                    <a:p>
                      <a:pPr algn="l" fontAlgn="b"/>
                      <a:r>
                        <a:rPr lang="en-IN" sz="1400" b="1" i="0" u="none" strike="noStrike" dirty="0">
                          <a:solidFill>
                            <a:schemeClr val="bg1"/>
                          </a:solidFill>
                          <a:effectLst/>
                          <a:latin typeface="Cambria" panose="02040503050406030204" pitchFamily="18" charset="0"/>
                          <a:ea typeface="Cambria" panose="02040503050406030204" pitchFamily="18" charset="0"/>
                        </a:rPr>
                        <a:t>1,060</a:t>
                      </a:r>
                    </a:p>
                  </a:txBody>
                  <a:tcPr anchor="ctr">
                    <a:lnL>
                      <a:noFill/>
                    </a:lnL>
                    <a:lnR>
                      <a:noFill/>
                    </a:lnR>
                    <a:lnT>
                      <a:noFill/>
                    </a:lnT>
                    <a:lnB>
                      <a:noFill/>
                    </a:lnB>
                    <a:solidFill>
                      <a:srgbClr val="1F85CC"/>
                    </a:solidFill>
                  </a:tcPr>
                </a:tc>
                <a:extLst>
                  <a:ext uri="{0D108BD9-81ED-4DB2-BD59-A6C34878D82A}">
                    <a16:rowId xmlns:a16="http://schemas.microsoft.com/office/drawing/2014/main" xmlns="" val="494798191"/>
                  </a:ext>
                </a:extLst>
              </a:tr>
              <a:tr h="279290">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 Shapurkandi Power Project</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WRD Punjab</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dirty="0">
                          <a:solidFill>
                            <a:srgbClr val="000000"/>
                          </a:solidFill>
                          <a:effectLst/>
                          <a:latin typeface="Cambria" panose="02040503050406030204" pitchFamily="18" charset="0"/>
                          <a:ea typeface="Cambria" panose="02040503050406030204" pitchFamily="18" charset="0"/>
                        </a:rPr>
                        <a:t>Pathankot</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267</a:t>
                      </a:r>
                    </a:p>
                  </a:txBody>
                  <a:tcPr anchor="ctr">
                    <a:lnL>
                      <a:noFill/>
                    </a:lnL>
                    <a:lnR>
                      <a:noFill/>
                    </a:lnR>
                    <a:lnT>
                      <a:noFill/>
                    </a:lnT>
                    <a:lnB>
                      <a:noFill/>
                    </a:lnB>
                    <a:noFill/>
                  </a:tcPr>
                </a:tc>
                <a:extLst>
                  <a:ext uri="{0D108BD9-81ED-4DB2-BD59-A6C34878D82A}">
                    <a16:rowId xmlns:a16="http://schemas.microsoft.com/office/drawing/2014/main" xmlns="" val="2029653868"/>
                  </a:ext>
                </a:extLst>
              </a:tr>
              <a:tr h="279290">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 Isarda Dam Irrigation Project</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Govt. of Rajasthan</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Tonk</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108</a:t>
                      </a:r>
                    </a:p>
                  </a:txBody>
                  <a:tcPr anchor="ctr">
                    <a:lnL>
                      <a:noFill/>
                    </a:lnL>
                    <a:lnR>
                      <a:noFill/>
                    </a:lnR>
                    <a:lnT>
                      <a:noFill/>
                    </a:lnT>
                    <a:lnB>
                      <a:noFill/>
                    </a:lnB>
                    <a:noFill/>
                  </a:tcPr>
                </a:tc>
                <a:extLst>
                  <a:ext uri="{0D108BD9-81ED-4DB2-BD59-A6C34878D82A}">
                    <a16:rowId xmlns:a16="http://schemas.microsoft.com/office/drawing/2014/main" xmlns="" val="710561233"/>
                  </a:ext>
                </a:extLst>
              </a:tr>
              <a:tr h="279290">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 </a:t>
                      </a:r>
                      <a:r>
                        <a:rPr lang="en-IN" sz="1200">
                          <a:latin typeface="Cambria" panose="02040503050406030204" pitchFamily="18" charset="0"/>
                          <a:ea typeface="Cambria" panose="02040503050406030204" pitchFamily="18" charset="0"/>
                        </a:rPr>
                        <a:t>Amravati Irrigation Project</a:t>
                      </a:r>
                      <a:r>
                        <a:rPr lang="en-IN" sz="1200" b="0" i="0" u="none" strike="noStrike">
                          <a:solidFill>
                            <a:srgbClr val="000000"/>
                          </a:solidFill>
                          <a:effectLst/>
                          <a:latin typeface="Cambria" panose="02040503050406030204" pitchFamily="18" charset="0"/>
                          <a:ea typeface="Cambria" panose="02040503050406030204" pitchFamily="18" charset="0"/>
                        </a:rPr>
                        <a:t> </a:t>
                      </a:r>
                    </a:p>
                  </a:txBody>
                  <a:tcPr anchor="ctr">
                    <a:lnL>
                      <a:noFill/>
                    </a:lnL>
                    <a:lnR>
                      <a:noFill/>
                    </a:lnR>
                    <a:lnT>
                      <a:noFill/>
                    </a:lnT>
                    <a:lnB>
                      <a:noFill/>
                    </a:lnB>
                    <a:noFill/>
                  </a:tcPr>
                </a:tc>
                <a:tc gridSpan="3">
                  <a:txBody>
                    <a:bodyPr/>
                    <a:lstStyle/>
                    <a:p>
                      <a:pPr algn="l" fontAlgn="b"/>
                      <a:r>
                        <a:rPr lang="en-IN" sz="1200">
                          <a:latin typeface="Cambria" panose="02040503050406030204" pitchFamily="18" charset="0"/>
                          <a:ea typeface="Cambria" panose="02040503050406030204" pitchFamily="18" charset="0"/>
                        </a:rPr>
                        <a:t>Govt. of Maharashtra </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Amravati</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123</a:t>
                      </a:r>
                    </a:p>
                  </a:txBody>
                  <a:tcPr anchor="ctr">
                    <a:lnL>
                      <a:noFill/>
                    </a:lnL>
                    <a:lnR>
                      <a:noFill/>
                    </a:lnR>
                    <a:lnT>
                      <a:noFill/>
                    </a:lnT>
                    <a:lnB>
                      <a:noFill/>
                    </a:lnB>
                    <a:noFill/>
                  </a:tcPr>
                </a:tc>
                <a:extLst>
                  <a:ext uri="{0D108BD9-81ED-4DB2-BD59-A6C34878D82A}">
                    <a16:rowId xmlns:a16="http://schemas.microsoft.com/office/drawing/2014/main" xmlns="" val="2878371457"/>
                  </a:ext>
                </a:extLst>
              </a:tr>
              <a:tr h="279290">
                <a:tc>
                  <a:txBody>
                    <a:bodyPr/>
                    <a:lstStyle/>
                    <a:p>
                      <a:pPr algn="l" fontAlgn="b"/>
                      <a:r>
                        <a:rPr lang="en-US" sz="1200" b="0" i="0" u="none" strike="noStrike">
                          <a:solidFill>
                            <a:srgbClr val="000000"/>
                          </a:solidFill>
                          <a:effectLst/>
                          <a:latin typeface="Cambria" panose="02040503050406030204" pitchFamily="18" charset="0"/>
                          <a:ea typeface="Cambria" panose="02040503050406030204" pitchFamily="18" charset="0"/>
                        </a:rPr>
                        <a:t>- Arun 3 Hydroelectric Project, Nepal</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SJVN Limited</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Sankhuwasabha</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101</a:t>
                      </a:r>
                    </a:p>
                  </a:txBody>
                  <a:tcPr anchor="ctr">
                    <a:lnL>
                      <a:noFill/>
                    </a:lnL>
                    <a:lnR>
                      <a:noFill/>
                    </a:lnR>
                    <a:lnT>
                      <a:noFill/>
                    </a:lnT>
                    <a:lnB>
                      <a:noFill/>
                    </a:lnB>
                    <a:noFill/>
                  </a:tcPr>
                </a:tc>
                <a:extLst>
                  <a:ext uri="{0D108BD9-81ED-4DB2-BD59-A6C34878D82A}">
                    <a16:rowId xmlns:a16="http://schemas.microsoft.com/office/drawing/2014/main" xmlns="" val="2922255915"/>
                  </a:ext>
                </a:extLst>
              </a:tr>
              <a:tr h="279290">
                <a:tc>
                  <a:txBody>
                    <a:bodyPr/>
                    <a:lstStyle/>
                    <a:p>
                      <a:pPr algn="l" fontAlgn="b"/>
                      <a:r>
                        <a:rPr lang="en-US" sz="1200" b="0" i="0" u="none" strike="noStrike">
                          <a:solidFill>
                            <a:srgbClr val="000000"/>
                          </a:solidFill>
                          <a:effectLst/>
                          <a:latin typeface="Cambria" panose="02040503050406030204" pitchFamily="18" charset="0"/>
                          <a:ea typeface="Cambria" panose="02040503050406030204" pitchFamily="18" charset="0"/>
                        </a:rPr>
                        <a:t>- Kundah Pumped Storage Power Project</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Govt. of Tamil Nadu</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Niligiri</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60</a:t>
                      </a:r>
                    </a:p>
                  </a:txBody>
                  <a:tcPr anchor="ctr">
                    <a:lnL>
                      <a:noFill/>
                    </a:lnL>
                    <a:lnR>
                      <a:noFill/>
                    </a:lnR>
                    <a:lnT>
                      <a:noFill/>
                    </a:lnT>
                    <a:lnB>
                      <a:noFill/>
                    </a:lnB>
                    <a:noFill/>
                  </a:tcPr>
                </a:tc>
                <a:extLst>
                  <a:ext uri="{0D108BD9-81ED-4DB2-BD59-A6C34878D82A}">
                    <a16:rowId xmlns:a16="http://schemas.microsoft.com/office/drawing/2014/main" xmlns="" val="3752743397"/>
                  </a:ext>
                </a:extLst>
              </a:tr>
              <a:tr h="279290">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 </a:t>
                      </a:r>
                      <a:r>
                        <a:rPr lang="en-IN" sz="1200">
                          <a:latin typeface="Cambria" panose="02040503050406030204" pitchFamily="18" charset="0"/>
                          <a:ea typeface="Cambria" panose="02040503050406030204" pitchFamily="18" charset="0"/>
                        </a:rPr>
                        <a:t>Manipur Barrage and Others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gridSpan="3">
                  <a:txBody>
                    <a:bodyPr/>
                    <a:lstStyle/>
                    <a:p>
                      <a:pPr algn="l" fontAlgn="b"/>
                      <a:r>
                        <a:rPr lang="en-IN" sz="1200">
                          <a:latin typeface="Cambria" panose="02040503050406030204" pitchFamily="18" charset="0"/>
                          <a:ea typeface="Cambria" panose="02040503050406030204" pitchFamily="18" charset="0"/>
                        </a:rPr>
                        <a:t>Manipur State</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a:latin typeface="Cambria" panose="02040503050406030204" pitchFamily="18" charset="0"/>
                          <a:ea typeface="Cambria" panose="02040503050406030204" pitchFamily="18" charset="0"/>
                        </a:rPr>
                        <a:t>Manipur</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34</a:t>
                      </a:r>
                    </a:p>
                  </a:txBody>
                  <a:tcPr anchor="ctr">
                    <a:lnL>
                      <a:noFill/>
                    </a:lnL>
                    <a:lnR>
                      <a:noFill/>
                    </a:lnR>
                    <a:lnT>
                      <a:noFill/>
                    </a:lnT>
                    <a:lnB>
                      <a:noFill/>
                    </a:lnB>
                    <a:noFill/>
                  </a:tcPr>
                </a:tc>
                <a:extLst>
                  <a:ext uri="{0D108BD9-81ED-4DB2-BD59-A6C34878D82A}">
                    <a16:rowId xmlns:a16="http://schemas.microsoft.com/office/drawing/2014/main" xmlns="" val="3106062678"/>
                  </a:ext>
                </a:extLst>
              </a:tr>
              <a:tr h="279290">
                <a:tc>
                  <a:txBody>
                    <a:bodyPr/>
                    <a:lstStyle/>
                    <a:p>
                      <a:pPr algn="l" fontAlgn="b"/>
                      <a:r>
                        <a:rPr lang="en-US" sz="1200" b="0" i="0" u="none" strike="noStrike">
                          <a:solidFill>
                            <a:srgbClr val="000000"/>
                          </a:solidFill>
                          <a:effectLst/>
                          <a:latin typeface="Cambria" panose="02040503050406030204" pitchFamily="18" charset="0"/>
                          <a:ea typeface="Cambria" panose="02040503050406030204" pitchFamily="18" charset="0"/>
                        </a:rPr>
                        <a:t>- Kutchh Canal Power Project, SSNNL</a:t>
                      </a:r>
                    </a:p>
                  </a:txBody>
                  <a:tcPr anchor="ctr">
                    <a:lnL>
                      <a:noFill/>
                    </a:lnL>
                    <a:lnR>
                      <a:noFill/>
                    </a:lnR>
                    <a:lnT>
                      <a:noFill/>
                    </a:lnT>
                    <a:lnB>
                      <a:noFill/>
                    </a:lnB>
                    <a:noFill/>
                  </a:tcPr>
                </a:tc>
                <a:tc gridSpan="3">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Govt. of Gujarat</a:t>
                      </a: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hMerge="1">
                  <a:txBody>
                    <a:bodyPr/>
                    <a:lstStyle/>
                    <a:p>
                      <a:pPr algn="l" fontAlgn="b"/>
                      <a:endParaRPr lang="en-IN" sz="1400" b="0" i="0" u="none" strike="noStrike">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pPr algn="l" fontAlgn="b"/>
                      <a:r>
                        <a:rPr lang="en-IN" sz="1200" b="0" i="0" u="none" strike="noStrike">
                          <a:solidFill>
                            <a:srgbClr val="000000"/>
                          </a:solidFill>
                          <a:effectLst/>
                          <a:latin typeface="Cambria" panose="02040503050406030204" pitchFamily="18" charset="0"/>
                          <a:ea typeface="Cambria" panose="02040503050406030204" pitchFamily="18" charset="0"/>
                        </a:rPr>
                        <a:t>Kachchh</a:t>
                      </a:r>
                    </a:p>
                  </a:txBody>
                  <a:tcPr anchor="ctr">
                    <a:lnL>
                      <a:noFill/>
                    </a:lnL>
                    <a:lnR>
                      <a:noFill/>
                    </a:lnR>
                    <a:lnT>
                      <a:noFill/>
                    </a:lnT>
                    <a:lnB>
                      <a:noFill/>
                    </a:lnB>
                    <a:no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16</a:t>
                      </a:r>
                    </a:p>
                  </a:txBody>
                  <a:tcPr anchor="ctr">
                    <a:lnL>
                      <a:noFill/>
                    </a:lnL>
                    <a:lnR>
                      <a:noFill/>
                    </a:lnR>
                    <a:lnT>
                      <a:noFill/>
                    </a:lnT>
                    <a:lnB>
                      <a:noFill/>
                    </a:lnB>
                    <a:noFill/>
                  </a:tcPr>
                </a:tc>
                <a:extLst>
                  <a:ext uri="{0D108BD9-81ED-4DB2-BD59-A6C34878D82A}">
                    <a16:rowId xmlns:a16="http://schemas.microsoft.com/office/drawing/2014/main" xmlns="" val="623704786"/>
                  </a:ext>
                </a:extLst>
              </a:tr>
              <a:tr h="305608">
                <a:tc>
                  <a:txBody>
                    <a:bodyPr/>
                    <a:lstStyle/>
                    <a:p>
                      <a:pPr algn="l" fontAlgn="b"/>
                      <a:r>
                        <a:rPr lang="en-IN" sz="1200" b="0" i="0" u="none" strike="noStrike">
                          <a:solidFill>
                            <a:schemeClr val="tx1"/>
                          </a:solidFill>
                          <a:effectLst/>
                          <a:latin typeface="Cambria" panose="02040503050406030204" pitchFamily="18" charset="0"/>
                          <a:ea typeface="Cambria" panose="02040503050406030204" pitchFamily="18" charset="0"/>
                        </a:rPr>
                        <a:t>- </a:t>
                      </a:r>
                      <a:r>
                        <a:rPr lang="en-IN" sz="1200">
                          <a:latin typeface="Cambria" panose="02040503050406030204" pitchFamily="18" charset="0"/>
                          <a:ea typeface="Cambria" panose="02040503050406030204" pitchFamily="18" charset="0"/>
                        </a:rPr>
                        <a:t>Rwanda Irrigation</a:t>
                      </a:r>
                      <a:endParaRPr lang="en-IN" sz="1200" b="0" i="0" u="none" strike="noStrike">
                        <a:solidFill>
                          <a:schemeClr val="tx1"/>
                        </a:solidFill>
                        <a:effectLst/>
                        <a:latin typeface="Cambria" panose="02040503050406030204" pitchFamily="18" charset="0"/>
                        <a:ea typeface="Cambria" panose="02040503050406030204" pitchFamily="18" charset="0"/>
                      </a:endParaRPr>
                    </a:p>
                  </a:txBody>
                  <a:tcPr anchor="ctr">
                    <a:lnL>
                      <a:noFill/>
                    </a:lnL>
                    <a:lnR>
                      <a:noFill/>
                    </a:lnR>
                    <a:lnT>
                      <a:noFill/>
                    </a:lnT>
                    <a:lnB>
                      <a:noFill/>
                    </a:lnB>
                    <a:solidFill>
                      <a:schemeClr val="bg1"/>
                    </a:solidFill>
                  </a:tcPr>
                </a:tc>
                <a:tc gridSpan="3">
                  <a:txBody>
                    <a:bodyPr/>
                    <a:lstStyle/>
                    <a:p>
                      <a:r>
                        <a:rPr lang="en-IN" sz="1200">
                          <a:latin typeface="Cambria" panose="02040503050406030204" pitchFamily="18" charset="0"/>
                          <a:ea typeface="Cambria" panose="02040503050406030204" pitchFamily="18" charset="0"/>
                        </a:rPr>
                        <a:t>Rwanda Irrigation Board Africa</a:t>
                      </a:r>
                      <a:r>
                        <a:rPr lang="en-IN" sz="1200"/>
                        <a:t> </a:t>
                      </a:r>
                      <a:endParaRPr lang="en-IN" sz="1200">
                        <a:latin typeface="Cambria" panose="02040503050406030204" pitchFamily="18" charset="0"/>
                        <a:ea typeface="Cambria" panose="02040503050406030204" pitchFamily="18" charset="0"/>
                      </a:endParaRPr>
                    </a:p>
                  </a:txBody>
                  <a:tcPr anchor="ctr">
                    <a:lnL>
                      <a:noFill/>
                    </a:lnL>
                    <a:lnR>
                      <a:noFill/>
                    </a:lnR>
                    <a:lnT>
                      <a:noFill/>
                    </a:lnT>
                    <a:lnB>
                      <a:noFill/>
                    </a:lnB>
                    <a:solidFill>
                      <a:schemeClr val="bg1"/>
                    </a:solidFill>
                  </a:tcPr>
                </a:tc>
                <a:tc hMerge="1">
                  <a:txBody>
                    <a:bodyPr/>
                    <a:lstStyle/>
                    <a:p>
                      <a:endParaRPr lang="en-IN"/>
                    </a:p>
                  </a:txBody>
                  <a:tcPr/>
                </a:tc>
                <a:tc hMerge="1">
                  <a:txBody>
                    <a:bodyPr/>
                    <a:lstStyle/>
                    <a:p>
                      <a:endParaRPr lang="en-IN"/>
                    </a:p>
                  </a:txBody>
                  <a:tcPr/>
                </a:tc>
                <a:tc>
                  <a:txBody>
                    <a:bodyPr/>
                    <a:lstStyle/>
                    <a:p>
                      <a:r>
                        <a:rPr lang="en-IN" sz="1200">
                          <a:latin typeface="Cambria" panose="02040503050406030204" pitchFamily="18" charset="0"/>
                          <a:ea typeface="Cambria" panose="02040503050406030204" pitchFamily="18" charset="0"/>
                        </a:rPr>
                        <a:t>Rwanda</a:t>
                      </a:r>
                    </a:p>
                  </a:txBody>
                  <a:tcPr anchor="ctr">
                    <a:lnL>
                      <a:noFill/>
                    </a:lnL>
                    <a:lnR>
                      <a:noFill/>
                    </a:lnR>
                    <a:lnT>
                      <a:noFill/>
                    </a:lnT>
                    <a:lnB>
                      <a:noFill/>
                    </a:lnB>
                    <a:solidFill>
                      <a:schemeClr val="bg1"/>
                    </a:solid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4</a:t>
                      </a:r>
                    </a:p>
                  </a:txBody>
                  <a:tcPr anchor="ctr">
                    <a:lnL>
                      <a:noFill/>
                    </a:lnL>
                    <a:lnR>
                      <a:noFill/>
                    </a:lnR>
                    <a:lnT>
                      <a:noFill/>
                    </a:lnT>
                    <a:lnB>
                      <a:noFill/>
                    </a:lnB>
                    <a:solidFill>
                      <a:schemeClr val="bg1"/>
                    </a:solidFill>
                  </a:tcPr>
                </a:tc>
                <a:extLst>
                  <a:ext uri="{0D108BD9-81ED-4DB2-BD59-A6C34878D82A}">
                    <a16:rowId xmlns:a16="http://schemas.microsoft.com/office/drawing/2014/main" xmlns="" val="1302011122"/>
                  </a:ext>
                </a:extLst>
              </a:tr>
              <a:tr h="33514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200" b="0" i="0" u="none" strike="noStrike" dirty="0">
                          <a:solidFill>
                            <a:schemeClr val="tx1"/>
                          </a:solidFill>
                          <a:effectLst/>
                          <a:latin typeface="Cambria" panose="02040503050406030204" pitchFamily="18" charset="0"/>
                          <a:ea typeface="Cambria" panose="02040503050406030204" pitchFamily="18" charset="0"/>
                        </a:rPr>
                        <a:t>- KWAR Hydropower</a:t>
                      </a:r>
                    </a:p>
                  </a:txBody>
                  <a:tcPr anchor="ctr">
                    <a:lnL>
                      <a:noFill/>
                    </a:lnL>
                    <a:lnR>
                      <a:noFill/>
                    </a:lnR>
                    <a:lnT>
                      <a:noFill/>
                    </a:lnT>
                    <a:lnB>
                      <a:noFill/>
                    </a:lnB>
                    <a:solidFill>
                      <a:schemeClr val="bg1"/>
                    </a:solidFill>
                  </a:tcPr>
                </a:tc>
                <a:tc gridSpan="3">
                  <a:txBody>
                    <a:bodyPr/>
                    <a:lstStyle/>
                    <a:p>
                      <a:r>
                        <a:rPr lang="en-IN" sz="1200" dirty="0">
                          <a:latin typeface="Cambria" panose="02040503050406030204" pitchFamily="18" charset="0"/>
                          <a:ea typeface="Cambria" panose="02040503050406030204" pitchFamily="18" charset="0"/>
                        </a:rPr>
                        <a:t>Chenab Valley Project</a:t>
                      </a:r>
                    </a:p>
                  </a:txBody>
                  <a:tcPr anchor="ctr">
                    <a:lnL>
                      <a:noFill/>
                    </a:lnL>
                    <a:lnR>
                      <a:noFill/>
                    </a:lnR>
                    <a:lnT>
                      <a:noFill/>
                    </a:lnT>
                    <a:lnB>
                      <a:noFill/>
                    </a:lnB>
                    <a:solidFill>
                      <a:schemeClr val="bg1"/>
                    </a:solidFill>
                  </a:tcPr>
                </a:tc>
                <a:tc hMerge="1">
                  <a:txBody>
                    <a:bodyPr/>
                    <a:lstStyle/>
                    <a:p>
                      <a:endParaRPr lang="en-IN"/>
                    </a:p>
                  </a:txBody>
                  <a:tcPr/>
                </a:tc>
                <a:tc hMerge="1">
                  <a:txBody>
                    <a:bodyPr/>
                    <a:lstStyle/>
                    <a:p>
                      <a:endParaRPr lang="en-IN"/>
                    </a:p>
                  </a:txBody>
                  <a:tcPr/>
                </a:tc>
                <a:tc>
                  <a:txBody>
                    <a:bodyPr/>
                    <a:lstStyle/>
                    <a:p>
                      <a:r>
                        <a:rPr lang="en-IN" sz="1200" dirty="0">
                          <a:latin typeface="Cambria" panose="02040503050406030204" pitchFamily="18" charset="0"/>
                          <a:ea typeface="Cambria" panose="02040503050406030204" pitchFamily="18" charset="0"/>
                        </a:rPr>
                        <a:t>J&amp;K</a:t>
                      </a:r>
                    </a:p>
                  </a:txBody>
                  <a:tcPr anchor="ctr">
                    <a:lnL>
                      <a:noFill/>
                    </a:lnL>
                    <a:lnR>
                      <a:noFill/>
                    </a:lnR>
                    <a:lnT>
                      <a:noFill/>
                    </a:lnT>
                    <a:lnB>
                      <a:noFill/>
                    </a:lnB>
                    <a:solidFill>
                      <a:schemeClr val="bg1"/>
                    </a:solidFill>
                  </a:tcPr>
                </a:tc>
                <a:tc>
                  <a:txBody>
                    <a:bodyPr/>
                    <a:lstStyle/>
                    <a:p>
                      <a:pPr algn="l" fontAlgn="b"/>
                      <a:r>
                        <a:rPr lang="en-IN" sz="1200" b="0" i="0" u="none" strike="noStrike" dirty="0">
                          <a:solidFill>
                            <a:schemeClr val="tx1"/>
                          </a:solidFill>
                          <a:effectLst/>
                          <a:latin typeface="Cambria" panose="02040503050406030204" pitchFamily="18" charset="0"/>
                          <a:ea typeface="Cambria" panose="02040503050406030204" pitchFamily="18" charset="0"/>
                        </a:rPr>
                        <a:t>347</a:t>
                      </a:r>
                    </a:p>
                  </a:txBody>
                  <a:tcPr anchor="ctr">
                    <a:lnL>
                      <a:noFill/>
                    </a:lnL>
                    <a:lnR>
                      <a:noFill/>
                    </a:lnR>
                    <a:lnT>
                      <a:noFill/>
                    </a:lnT>
                    <a:lnB>
                      <a:noFill/>
                    </a:lnB>
                    <a:solidFill>
                      <a:schemeClr val="bg1"/>
                    </a:solidFill>
                  </a:tcPr>
                </a:tc>
                <a:extLst>
                  <a:ext uri="{0D108BD9-81ED-4DB2-BD59-A6C34878D82A}">
                    <a16:rowId xmlns:a16="http://schemas.microsoft.com/office/drawing/2014/main" xmlns="" val="3605362362"/>
                  </a:ext>
                </a:extLst>
              </a:tr>
              <a:tr h="335148">
                <a:tc>
                  <a:txBody>
                    <a:bodyPr/>
                    <a:lstStyle/>
                    <a:p>
                      <a:pPr algn="l" fontAlgn="b"/>
                      <a:r>
                        <a:rPr lang="en-IN" sz="1400" b="1" i="0" u="none" strike="noStrike">
                          <a:solidFill>
                            <a:schemeClr val="bg1"/>
                          </a:solidFill>
                          <a:effectLst/>
                          <a:latin typeface="Cambria" panose="02040503050406030204" pitchFamily="18" charset="0"/>
                          <a:ea typeface="Cambria" panose="02040503050406030204" pitchFamily="18" charset="0"/>
                        </a:rPr>
                        <a:t>Total Order Book</a:t>
                      </a:r>
                    </a:p>
                  </a:txBody>
                  <a:tcPr anchor="ctr">
                    <a:lnL>
                      <a:noFill/>
                    </a:lnL>
                    <a:lnR>
                      <a:noFill/>
                    </a:lnR>
                    <a:lnT>
                      <a:noFill/>
                    </a:lnT>
                    <a:lnB>
                      <a:noFill/>
                    </a:lnB>
                    <a:solidFill>
                      <a:srgbClr val="1F85CC"/>
                    </a:solidFill>
                  </a:tcPr>
                </a:tc>
                <a:tc gridSpan="3">
                  <a:txBody>
                    <a:bodyPr/>
                    <a:lstStyle/>
                    <a:p>
                      <a:endParaRPr lang="en-IN" dirty="0">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pPr algn="l" fontAlgn="b"/>
                      <a:endParaRPr lang="en-IN" sz="1400" b="1" i="0" u="none" strike="noStrike">
                        <a:solidFill>
                          <a:schemeClr val="bg1"/>
                        </a:solidFill>
                        <a:effectLs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hMerge="1">
                  <a:txBody>
                    <a:bodyPr/>
                    <a:lstStyle/>
                    <a:p>
                      <a:pPr algn="l" fontAlgn="b"/>
                      <a:endParaRPr lang="en-IN" sz="1400" b="1" i="0" u="none" strike="noStrike">
                        <a:solidFill>
                          <a:schemeClr val="bg1"/>
                        </a:solidFill>
                        <a:effectLst/>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a:txBody>
                    <a:bodyPr/>
                    <a:lstStyle/>
                    <a:p>
                      <a:endParaRPr lang="en-IN">
                        <a:latin typeface="Cambria" panose="02040503050406030204" pitchFamily="18" charset="0"/>
                        <a:ea typeface="Cambria" panose="02040503050406030204" pitchFamily="18" charset="0"/>
                      </a:endParaRPr>
                    </a:p>
                  </a:txBody>
                  <a:tcPr anchor="ctr">
                    <a:lnL>
                      <a:noFill/>
                    </a:lnL>
                    <a:lnR>
                      <a:noFill/>
                    </a:lnR>
                    <a:lnT>
                      <a:noFill/>
                    </a:lnT>
                    <a:lnB>
                      <a:noFill/>
                    </a:lnB>
                    <a:solidFill>
                      <a:srgbClr val="1F85CC"/>
                    </a:solidFill>
                  </a:tcPr>
                </a:tc>
                <a:tc>
                  <a:txBody>
                    <a:bodyPr/>
                    <a:lstStyle/>
                    <a:p>
                      <a:pPr algn="l" fontAlgn="b"/>
                      <a:r>
                        <a:rPr lang="en-IN" sz="1400" b="1" i="0" u="none" strike="noStrike" dirty="0">
                          <a:solidFill>
                            <a:schemeClr val="bg1"/>
                          </a:solidFill>
                          <a:effectLst/>
                          <a:latin typeface="Cambria" panose="02040503050406030204" pitchFamily="18" charset="0"/>
                          <a:ea typeface="Cambria" panose="02040503050406030204" pitchFamily="18" charset="0"/>
                        </a:rPr>
                        <a:t>2,138</a:t>
                      </a:r>
                    </a:p>
                  </a:txBody>
                  <a:tcPr anchor="ctr">
                    <a:lnL>
                      <a:noFill/>
                    </a:lnL>
                    <a:lnR>
                      <a:noFill/>
                    </a:lnR>
                    <a:lnT>
                      <a:noFill/>
                    </a:lnT>
                    <a:lnB>
                      <a:noFill/>
                    </a:lnB>
                    <a:solidFill>
                      <a:srgbClr val="1F85CC"/>
                    </a:solidFill>
                  </a:tcPr>
                </a:tc>
                <a:extLst>
                  <a:ext uri="{0D108BD9-81ED-4DB2-BD59-A6C34878D82A}">
                    <a16:rowId xmlns:a16="http://schemas.microsoft.com/office/drawing/2014/main" xmlns="" val="1269894662"/>
                  </a:ext>
                </a:extLst>
              </a:tr>
            </a:tbl>
          </a:graphicData>
        </a:graphic>
      </p:graphicFrame>
      <p:sp>
        <p:nvSpPr>
          <p:cNvPr id="2" name="TextBox 1">
            <a:extLst>
              <a:ext uri="{FF2B5EF4-FFF2-40B4-BE49-F238E27FC236}">
                <a16:creationId xmlns:a16="http://schemas.microsoft.com/office/drawing/2014/main" xmlns="" id="{AA6D8B43-F5F2-79EC-05ED-7D97D7C1ECB0}"/>
              </a:ext>
            </a:extLst>
          </p:cNvPr>
          <p:cNvSpPr txBox="1"/>
          <p:nvPr/>
        </p:nvSpPr>
        <p:spPr>
          <a:xfrm>
            <a:off x="374558" y="6414405"/>
            <a:ext cx="9901555"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*Payment Mechanism is different in every project. Some projects are front loaded and back loaded</a:t>
            </a:r>
          </a:p>
        </p:txBody>
      </p:sp>
    </p:spTree>
    <p:extLst>
      <p:ext uri="{BB962C8B-B14F-4D97-AF65-F5344CB8AC3E}">
        <p14:creationId xmlns:p14="http://schemas.microsoft.com/office/powerpoint/2010/main" xmlns="" val="14026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AED88BC-773D-7B6A-1CEA-C2847BF848B5}"/>
              </a:ext>
            </a:extLst>
          </p:cNvPr>
          <p:cNvSpPr/>
          <p:nvPr/>
        </p:nvSpPr>
        <p:spPr>
          <a:xfrm>
            <a:off x="342658" y="1550975"/>
            <a:ext cx="6331041" cy="5124900"/>
          </a:xfrm>
          <a:prstGeom prst="rect">
            <a:avLst/>
          </a:prstGeom>
          <a:solidFill>
            <a:schemeClr val="bg1">
              <a:lumMod val="95000"/>
              <a:alpha val="8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a:extLst>
              <a:ext uri="{FF2B5EF4-FFF2-40B4-BE49-F238E27FC236}">
                <a16:creationId xmlns:a16="http://schemas.microsoft.com/office/drawing/2014/main" xmlns="" id="{46EDAFC2-2C48-2593-C25B-74A44879FAE4}"/>
              </a:ext>
            </a:extLst>
          </p:cNvPr>
          <p:cNvSpPr>
            <a:spLocks noGrp="1"/>
          </p:cNvSpPr>
          <p:nvPr>
            <p:ph type="sldNum" sz="quarter" idx="12"/>
          </p:nvPr>
        </p:nvSpPr>
        <p:spPr/>
        <p:txBody>
          <a:bodyPr/>
          <a:lstStyle/>
          <a:p>
            <a:fld id="{0DEEDF6E-DBFB-4C7E-B10F-C5E4F2860780}" type="slidenum">
              <a:rPr lang="en-US" smtClean="0"/>
              <a:pPr/>
              <a:t>22</a:t>
            </a:fld>
            <a:endParaRPr lang="en-US"/>
          </a:p>
        </p:txBody>
      </p:sp>
      <p:sp>
        <p:nvSpPr>
          <p:cNvPr id="5" name="Title 1">
            <a:extLst>
              <a:ext uri="{FF2B5EF4-FFF2-40B4-BE49-F238E27FC236}">
                <a16:creationId xmlns:a16="http://schemas.microsoft.com/office/drawing/2014/main" xmlns="" id="{8BF0DF19-69BD-D236-2550-7D0233C75DAF}"/>
              </a:ext>
            </a:extLst>
          </p:cNvPr>
          <p:cNvSpPr>
            <a:spLocks noGrp="1"/>
          </p:cNvSpPr>
          <p:nvPr>
            <p:ph type="title"/>
          </p:nvPr>
        </p:nvSpPr>
        <p:spPr>
          <a:xfrm>
            <a:off x="374559" y="257708"/>
            <a:ext cx="6232358" cy="498598"/>
          </a:xfrm>
        </p:spPr>
        <p:txBody>
          <a:bodyPr/>
          <a:lstStyle/>
          <a:p>
            <a:r>
              <a:rPr lang="en-US" sz="3200" dirty="0">
                <a:solidFill>
                  <a:srgbClr val="286EB2"/>
                </a:solidFill>
                <a:latin typeface="Cambria" panose="02040503050406030204" pitchFamily="18" charset="0"/>
              </a:rPr>
              <a:t>New order win</a:t>
            </a:r>
          </a:p>
        </p:txBody>
      </p:sp>
      <p:sp>
        <p:nvSpPr>
          <p:cNvPr id="6" name="AutoShape 26">
            <a:extLst>
              <a:ext uri="{FF2B5EF4-FFF2-40B4-BE49-F238E27FC236}">
                <a16:creationId xmlns:a16="http://schemas.microsoft.com/office/drawing/2014/main" xmlns="" id="{ED6B3B9B-B66E-CA6D-B6E3-126B6E958302}"/>
              </a:ext>
            </a:extLst>
          </p:cNvPr>
          <p:cNvSpPr/>
          <p:nvPr/>
        </p:nvSpPr>
        <p:spPr>
          <a:xfrm>
            <a:off x="3298371" y="702623"/>
            <a:ext cx="8893630"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6ED64D1B-2957-EAA7-6BBD-D6B7DC5CEF75}"/>
              </a:ext>
            </a:extLst>
          </p:cNvPr>
          <p:cNvGrpSpPr/>
          <p:nvPr/>
        </p:nvGrpSpPr>
        <p:grpSpPr>
          <a:xfrm>
            <a:off x="6461672" y="2033774"/>
            <a:ext cx="5155577" cy="4099450"/>
            <a:chOff x="6475279" y="1907188"/>
            <a:chExt cx="5000581" cy="4099450"/>
          </a:xfrm>
        </p:grpSpPr>
        <p:sp>
          <p:nvSpPr>
            <p:cNvPr id="17" name="Freeform: Shape 16">
              <a:extLst>
                <a:ext uri="{FF2B5EF4-FFF2-40B4-BE49-F238E27FC236}">
                  <a16:creationId xmlns:a16="http://schemas.microsoft.com/office/drawing/2014/main" xmlns="" id="{A0E5163A-AA3B-0D88-B376-4E14360A3952}"/>
                </a:ext>
              </a:extLst>
            </p:cNvPr>
            <p:cNvSpPr/>
            <p:nvPr/>
          </p:nvSpPr>
          <p:spPr>
            <a:xfrm>
              <a:off x="6893973" y="1907188"/>
              <a:ext cx="4581887" cy="837389"/>
            </a:xfrm>
            <a:custGeom>
              <a:avLst/>
              <a:gdLst>
                <a:gd name="connsiteX0" fmla="*/ 0 w 4581887"/>
                <a:gd name="connsiteY0" fmla="*/ 0 h 837387"/>
                <a:gd name="connsiteX1" fmla="*/ 4163194 w 4581887"/>
                <a:gd name="connsiteY1" fmla="*/ 0 h 837387"/>
                <a:gd name="connsiteX2" fmla="*/ 4581887 w 4581887"/>
                <a:gd name="connsiteY2" fmla="*/ 418694 h 837387"/>
                <a:gd name="connsiteX3" fmla="*/ 4163194 w 4581887"/>
                <a:gd name="connsiteY3" fmla="*/ 837387 h 837387"/>
                <a:gd name="connsiteX4" fmla="*/ 0 w 4581887"/>
                <a:gd name="connsiteY4" fmla="*/ 837387 h 837387"/>
                <a:gd name="connsiteX5" fmla="*/ 0 w 4581887"/>
                <a:gd name="connsiteY5" fmla="*/ 0 h 8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887" h="837387">
                  <a:moveTo>
                    <a:pt x="4581887" y="837386"/>
                  </a:moveTo>
                  <a:lnTo>
                    <a:pt x="418693" y="837386"/>
                  </a:lnTo>
                  <a:lnTo>
                    <a:pt x="0" y="418693"/>
                  </a:lnTo>
                  <a:lnTo>
                    <a:pt x="418693" y="1"/>
                  </a:lnTo>
                  <a:lnTo>
                    <a:pt x="4581887" y="1"/>
                  </a:lnTo>
                  <a:lnTo>
                    <a:pt x="4581887" y="837386"/>
                  </a:lnTo>
                  <a:close/>
                </a:path>
              </a:pathLst>
            </a:custGeom>
            <a:solidFill>
              <a:srgbClr val="2B4780"/>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spcFirstLastPara="0" vert="horz" wrap="square" lIns="578612"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b="0" kern="1200" dirty="0">
                  <a:solidFill>
                    <a:schemeClr val="bg1"/>
                  </a:solidFill>
                  <a:latin typeface="Cambria" panose="02040503050406030204" pitchFamily="18" charset="0"/>
                  <a:ea typeface="Cambria" panose="02040503050406030204" pitchFamily="18" charset="0"/>
                </a:rPr>
                <a:t>Name</a:t>
              </a:r>
              <a:r>
                <a:rPr lang="en-GB" sz="1600" b="0" kern="1200" baseline="0" dirty="0">
                  <a:solidFill>
                    <a:schemeClr val="bg1"/>
                  </a:solidFill>
                  <a:latin typeface="Cambria" panose="02040503050406030204" pitchFamily="18" charset="0"/>
                  <a:ea typeface="Cambria" panose="02040503050406030204" pitchFamily="18" charset="0"/>
                </a:rPr>
                <a:t> of the Project : KWAR Hydro Power Project (540 MW) under Chenab Valley Project</a:t>
              </a:r>
              <a:endParaRPr lang="en-GB" sz="1600" b="0" kern="1200" dirty="0">
                <a:solidFill>
                  <a:schemeClr val="bg1"/>
                </a:solidFill>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xmlns="" id="{4A43EC59-AB8F-ABFA-5035-71A8BDD85A7A}"/>
                </a:ext>
              </a:extLst>
            </p:cNvPr>
            <p:cNvSpPr/>
            <p:nvPr/>
          </p:nvSpPr>
          <p:spPr>
            <a:xfrm>
              <a:off x="6475279" y="1907189"/>
              <a:ext cx="837387" cy="837387"/>
            </a:xfrm>
            <a:prstGeom prst="ellipse">
              <a:avLst/>
            </a:prstGeom>
            <a:solidFill>
              <a:schemeClr val="bg2"/>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9" name="Freeform: Shape 18">
              <a:extLst>
                <a:ext uri="{FF2B5EF4-FFF2-40B4-BE49-F238E27FC236}">
                  <a16:creationId xmlns:a16="http://schemas.microsoft.com/office/drawing/2014/main" xmlns="" id="{B133EB8F-5361-362A-2F06-0C0E9E1E3A19}"/>
                </a:ext>
              </a:extLst>
            </p:cNvPr>
            <p:cNvSpPr/>
            <p:nvPr/>
          </p:nvSpPr>
          <p:spPr>
            <a:xfrm rot="21600000">
              <a:off x="6893973" y="2994542"/>
              <a:ext cx="4581887" cy="837389"/>
            </a:xfrm>
            <a:custGeom>
              <a:avLst/>
              <a:gdLst>
                <a:gd name="connsiteX0" fmla="*/ 0 w 4581887"/>
                <a:gd name="connsiteY0" fmla="*/ 0 h 837387"/>
                <a:gd name="connsiteX1" fmla="*/ 4163194 w 4581887"/>
                <a:gd name="connsiteY1" fmla="*/ 0 h 837387"/>
                <a:gd name="connsiteX2" fmla="*/ 4581887 w 4581887"/>
                <a:gd name="connsiteY2" fmla="*/ 418694 h 837387"/>
                <a:gd name="connsiteX3" fmla="*/ 4163194 w 4581887"/>
                <a:gd name="connsiteY3" fmla="*/ 837387 h 837387"/>
                <a:gd name="connsiteX4" fmla="*/ 0 w 4581887"/>
                <a:gd name="connsiteY4" fmla="*/ 837387 h 837387"/>
                <a:gd name="connsiteX5" fmla="*/ 0 w 4581887"/>
                <a:gd name="connsiteY5" fmla="*/ 0 h 8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887" h="837387">
                  <a:moveTo>
                    <a:pt x="4581887" y="837386"/>
                  </a:moveTo>
                  <a:lnTo>
                    <a:pt x="418693" y="837386"/>
                  </a:lnTo>
                  <a:lnTo>
                    <a:pt x="0" y="418693"/>
                  </a:lnTo>
                  <a:lnTo>
                    <a:pt x="418693" y="1"/>
                  </a:lnTo>
                  <a:lnTo>
                    <a:pt x="4581887" y="1"/>
                  </a:lnTo>
                  <a:lnTo>
                    <a:pt x="4581887" y="837386"/>
                  </a:lnTo>
                  <a:close/>
                </a:path>
              </a:pathLst>
            </a:custGeom>
            <a:solidFill>
              <a:srgbClr val="7FABEC"/>
            </a:solidFill>
          </p:spPr>
          <p:style>
            <a:lnRef idx="2">
              <a:schemeClr val="lt1">
                <a:hueOff val="0"/>
                <a:satOff val="0"/>
                <a:lumOff val="0"/>
                <a:alphaOff val="0"/>
              </a:schemeClr>
            </a:lnRef>
            <a:fillRef idx="1">
              <a:scrgbClr r="0" g="0" b="0"/>
            </a:fillRef>
            <a:effectRef idx="0">
              <a:schemeClr val="accent2">
                <a:shade val="50000"/>
                <a:hueOff val="-295587"/>
                <a:satOff val="3892"/>
                <a:lumOff val="23309"/>
                <a:alphaOff val="0"/>
              </a:schemeClr>
            </a:effectRef>
            <a:fontRef idx="minor">
              <a:schemeClr val="lt1"/>
            </a:fontRef>
          </p:style>
          <p:txBody>
            <a:bodyPr spcFirstLastPara="0" vert="horz" wrap="square" lIns="578612"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b="0" kern="1200" dirty="0">
                  <a:solidFill>
                    <a:schemeClr val="bg1"/>
                  </a:solidFill>
                  <a:latin typeface="Cambria" panose="02040503050406030204" pitchFamily="18" charset="0"/>
                  <a:ea typeface="Cambria" panose="02040503050406030204" pitchFamily="18" charset="0"/>
                </a:rPr>
                <a:t>Scope of Work : Complete Hydro mechanical engineering from design to installation </a:t>
              </a:r>
            </a:p>
          </p:txBody>
        </p:sp>
        <p:sp>
          <p:nvSpPr>
            <p:cNvPr id="20" name="Oval 19">
              <a:extLst>
                <a:ext uri="{FF2B5EF4-FFF2-40B4-BE49-F238E27FC236}">
                  <a16:creationId xmlns:a16="http://schemas.microsoft.com/office/drawing/2014/main" xmlns="" id="{4F0A5DC9-05A6-0159-B208-E028BC87FB17}"/>
                </a:ext>
              </a:extLst>
            </p:cNvPr>
            <p:cNvSpPr/>
            <p:nvPr/>
          </p:nvSpPr>
          <p:spPr>
            <a:xfrm>
              <a:off x="6475279" y="2994543"/>
              <a:ext cx="837387" cy="837387"/>
            </a:xfrm>
            <a:prstGeom prst="ellipse">
              <a:avLst/>
            </a:prstGeom>
            <a:solidFill>
              <a:schemeClr val="bg2"/>
            </a:solidFill>
          </p:spPr>
          <p:style>
            <a:lnRef idx="2">
              <a:schemeClr val="lt1">
                <a:hueOff val="0"/>
                <a:satOff val="0"/>
                <a:lumOff val="0"/>
                <a:alphaOff val="0"/>
              </a:schemeClr>
            </a:lnRef>
            <a:fillRef idx="1">
              <a:scrgbClr r="0" g="0" b="0"/>
            </a:fillRef>
            <a:effectRef idx="0">
              <a:schemeClr val="accent2">
                <a:tint val="50000"/>
                <a:hueOff val="6201"/>
                <a:satOff val="150"/>
                <a:lumOff val="-597"/>
                <a:alphaOff val="0"/>
              </a:schemeClr>
            </a:effectRef>
            <a:fontRef idx="minor">
              <a:schemeClr val="lt1">
                <a:hueOff val="0"/>
                <a:satOff val="0"/>
                <a:lumOff val="0"/>
                <a:alphaOff val="0"/>
              </a:schemeClr>
            </a:fontRef>
          </p:style>
          <p:txBody>
            <a:bodyPr/>
            <a:lstStyle/>
            <a:p>
              <a:endParaRPr lang="en-IN"/>
            </a:p>
          </p:txBody>
        </p:sp>
        <p:sp>
          <p:nvSpPr>
            <p:cNvPr id="21" name="Freeform: Shape 20">
              <a:extLst>
                <a:ext uri="{FF2B5EF4-FFF2-40B4-BE49-F238E27FC236}">
                  <a16:creationId xmlns:a16="http://schemas.microsoft.com/office/drawing/2014/main" xmlns="" id="{5AFB40EF-7E4F-D85F-C64F-3D2707986F43}"/>
                </a:ext>
              </a:extLst>
            </p:cNvPr>
            <p:cNvSpPr/>
            <p:nvPr/>
          </p:nvSpPr>
          <p:spPr>
            <a:xfrm rot="21600000">
              <a:off x="6893973" y="4081896"/>
              <a:ext cx="4581887" cy="837388"/>
            </a:xfrm>
            <a:custGeom>
              <a:avLst/>
              <a:gdLst>
                <a:gd name="connsiteX0" fmla="*/ 0 w 4581887"/>
                <a:gd name="connsiteY0" fmla="*/ 0 h 837387"/>
                <a:gd name="connsiteX1" fmla="*/ 4163194 w 4581887"/>
                <a:gd name="connsiteY1" fmla="*/ 0 h 837387"/>
                <a:gd name="connsiteX2" fmla="*/ 4581887 w 4581887"/>
                <a:gd name="connsiteY2" fmla="*/ 418694 h 837387"/>
                <a:gd name="connsiteX3" fmla="*/ 4163194 w 4581887"/>
                <a:gd name="connsiteY3" fmla="*/ 837387 h 837387"/>
                <a:gd name="connsiteX4" fmla="*/ 0 w 4581887"/>
                <a:gd name="connsiteY4" fmla="*/ 837387 h 837387"/>
                <a:gd name="connsiteX5" fmla="*/ 0 w 4581887"/>
                <a:gd name="connsiteY5" fmla="*/ 0 h 8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887" h="837387">
                  <a:moveTo>
                    <a:pt x="4581887" y="837386"/>
                  </a:moveTo>
                  <a:lnTo>
                    <a:pt x="418693" y="837386"/>
                  </a:lnTo>
                  <a:lnTo>
                    <a:pt x="0" y="418693"/>
                  </a:lnTo>
                  <a:lnTo>
                    <a:pt x="418693" y="1"/>
                  </a:lnTo>
                  <a:lnTo>
                    <a:pt x="4581887" y="1"/>
                  </a:lnTo>
                  <a:lnTo>
                    <a:pt x="4581887" y="837386"/>
                  </a:lnTo>
                  <a:close/>
                </a:path>
              </a:pathLst>
            </a:custGeom>
            <a:solidFill>
              <a:srgbClr val="8FAADC"/>
            </a:solidFill>
          </p:spPr>
          <p:style>
            <a:lnRef idx="2">
              <a:schemeClr val="lt1">
                <a:hueOff val="0"/>
                <a:satOff val="0"/>
                <a:lumOff val="0"/>
                <a:alphaOff val="0"/>
              </a:schemeClr>
            </a:lnRef>
            <a:fillRef idx="1">
              <a:scrgbClr r="0" g="0" b="0"/>
            </a:fillRef>
            <a:effectRef idx="0">
              <a:schemeClr val="accent2">
                <a:shade val="50000"/>
                <a:hueOff val="-591173"/>
                <a:satOff val="7783"/>
                <a:lumOff val="46617"/>
                <a:alphaOff val="0"/>
              </a:schemeClr>
            </a:effectRef>
            <a:fontRef idx="minor">
              <a:schemeClr val="lt1"/>
            </a:fontRef>
          </p:style>
          <p:txBody>
            <a:bodyPr spcFirstLastPara="0" vert="horz" wrap="square" lIns="578612" tIns="60961" rIns="113792" bIns="60960" numCol="1" spcCol="1270" anchor="ctr" anchorCtr="0">
              <a:noAutofit/>
            </a:bodyPr>
            <a:lstStyle/>
            <a:p>
              <a:pPr marL="0" lvl="0" indent="0" defTabSz="711200">
                <a:lnSpc>
                  <a:spcPct val="90000"/>
                </a:lnSpc>
                <a:spcBef>
                  <a:spcPct val="0"/>
                </a:spcBef>
                <a:spcAft>
                  <a:spcPct val="35000"/>
                </a:spcAft>
                <a:buNone/>
              </a:pPr>
              <a:r>
                <a:rPr lang="en-US" sz="1600" b="0" kern="1200" dirty="0">
                  <a:solidFill>
                    <a:schemeClr val="bg1"/>
                  </a:solidFill>
                  <a:latin typeface="Cambria" panose="02040503050406030204" pitchFamily="18" charset="0"/>
                  <a:ea typeface="Cambria" panose="02040503050406030204" pitchFamily="18" charset="0"/>
                  <a:cs typeface="Gotham Bold"/>
                  <a:sym typeface="Gotham Bold"/>
                </a:rPr>
                <a:t>Tenure : 36 months</a:t>
              </a:r>
              <a:endParaRPr lang="en-GB" sz="1600" b="0" kern="1200" dirty="0">
                <a:solidFill>
                  <a:schemeClr val="bg1"/>
                </a:solidFill>
                <a:latin typeface="Cambria" panose="02040503050406030204" pitchFamily="18" charset="0"/>
                <a:ea typeface="Cambria" panose="02040503050406030204" pitchFamily="18" charset="0"/>
              </a:endParaRPr>
            </a:p>
          </p:txBody>
        </p:sp>
        <p:sp>
          <p:nvSpPr>
            <p:cNvPr id="22" name="Oval 21">
              <a:extLst>
                <a:ext uri="{FF2B5EF4-FFF2-40B4-BE49-F238E27FC236}">
                  <a16:creationId xmlns:a16="http://schemas.microsoft.com/office/drawing/2014/main" xmlns="" id="{81719A6E-FFA7-7D39-67F7-E03BC17EFF64}"/>
                </a:ext>
              </a:extLst>
            </p:cNvPr>
            <p:cNvSpPr/>
            <p:nvPr/>
          </p:nvSpPr>
          <p:spPr>
            <a:xfrm>
              <a:off x="6475279" y="4081897"/>
              <a:ext cx="837387" cy="837387"/>
            </a:xfrm>
            <a:prstGeom prst="ellipse">
              <a:avLst/>
            </a:prstGeom>
            <a:solidFill>
              <a:schemeClr val="bg2"/>
            </a:solidFill>
          </p:spPr>
          <p:style>
            <a:lnRef idx="2">
              <a:schemeClr val="lt1">
                <a:hueOff val="0"/>
                <a:satOff val="0"/>
                <a:lumOff val="0"/>
                <a:alphaOff val="0"/>
              </a:schemeClr>
            </a:lnRef>
            <a:fillRef idx="1">
              <a:scrgbClr r="0" g="0" b="0"/>
            </a:fillRef>
            <a:effectRef idx="0">
              <a:schemeClr val="accent2">
                <a:tint val="50000"/>
                <a:hueOff val="12402"/>
                <a:satOff val="301"/>
                <a:lumOff val="-1193"/>
                <a:alphaOff val="0"/>
              </a:schemeClr>
            </a:effectRef>
            <a:fontRef idx="minor">
              <a:schemeClr val="lt1">
                <a:hueOff val="0"/>
                <a:satOff val="0"/>
                <a:lumOff val="0"/>
                <a:alphaOff val="0"/>
              </a:schemeClr>
            </a:fontRef>
          </p:style>
          <p:txBody>
            <a:bodyPr/>
            <a:lstStyle/>
            <a:p>
              <a:endParaRPr lang="en-IN"/>
            </a:p>
          </p:txBody>
        </p:sp>
        <p:sp>
          <p:nvSpPr>
            <p:cNvPr id="23" name="Freeform: Shape 22">
              <a:extLst>
                <a:ext uri="{FF2B5EF4-FFF2-40B4-BE49-F238E27FC236}">
                  <a16:creationId xmlns:a16="http://schemas.microsoft.com/office/drawing/2014/main" xmlns="" id="{331E3D5B-760C-3C2B-3527-1E7A82D98669}"/>
                </a:ext>
              </a:extLst>
            </p:cNvPr>
            <p:cNvSpPr/>
            <p:nvPr/>
          </p:nvSpPr>
          <p:spPr>
            <a:xfrm rot="21600000">
              <a:off x="6893973" y="5169250"/>
              <a:ext cx="4581887" cy="837388"/>
            </a:xfrm>
            <a:custGeom>
              <a:avLst/>
              <a:gdLst>
                <a:gd name="connsiteX0" fmla="*/ 0 w 4581887"/>
                <a:gd name="connsiteY0" fmla="*/ 0 h 837387"/>
                <a:gd name="connsiteX1" fmla="*/ 4163194 w 4581887"/>
                <a:gd name="connsiteY1" fmla="*/ 0 h 837387"/>
                <a:gd name="connsiteX2" fmla="*/ 4581887 w 4581887"/>
                <a:gd name="connsiteY2" fmla="*/ 418694 h 837387"/>
                <a:gd name="connsiteX3" fmla="*/ 4163194 w 4581887"/>
                <a:gd name="connsiteY3" fmla="*/ 837387 h 837387"/>
                <a:gd name="connsiteX4" fmla="*/ 0 w 4581887"/>
                <a:gd name="connsiteY4" fmla="*/ 837387 h 837387"/>
                <a:gd name="connsiteX5" fmla="*/ 0 w 4581887"/>
                <a:gd name="connsiteY5" fmla="*/ 0 h 8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887" h="837387">
                  <a:moveTo>
                    <a:pt x="4581887" y="837386"/>
                  </a:moveTo>
                  <a:lnTo>
                    <a:pt x="418693" y="837386"/>
                  </a:lnTo>
                  <a:lnTo>
                    <a:pt x="0" y="418693"/>
                  </a:lnTo>
                  <a:lnTo>
                    <a:pt x="418693" y="1"/>
                  </a:lnTo>
                  <a:lnTo>
                    <a:pt x="4581887" y="1"/>
                  </a:lnTo>
                  <a:lnTo>
                    <a:pt x="4581887" y="837386"/>
                  </a:lnTo>
                  <a:close/>
                </a:path>
              </a:pathLst>
            </a:custGeom>
            <a:solidFill>
              <a:srgbClr val="4472C4"/>
            </a:solidFill>
          </p:spPr>
          <p:style>
            <a:lnRef idx="2">
              <a:schemeClr val="lt1">
                <a:hueOff val="0"/>
                <a:satOff val="0"/>
                <a:lumOff val="0"/>
                <a:alphaOff val="0"/>
              </a:schemeClr>
            </a:lnRef>
            <a:fillRef idx="1">
              <a:scrgbClr r="0" g="0" b="0"/>
            </a:fillRef>
            <a:effectRef idx="0">
              <a:schemeClr val="accent2">
                <a:shade val="50000"/>
                <a:hueOff val="-295587"/>
                <a:satOff val="3892"/>
                <a:lumOff val="23309"/>
                <a:alphaOff val="0"/>
              </a:schemeClr>
            </a:effectRef>
            <a:fontRef idx="minor">
              <a:schemeClr val="lt1"/>
            </a:fontRef>
          </p:style>
          <p:txBody>
            <a:bodyPr spcFirstLastPara="0" vert="horz" wrap="square" lIns="578612" tIns="60961" rIns="113792" bIns="60960" numCol="1" spcCol="1270" anchor="ctr" anchorCtr="0">
              <a:noAutofit/>
            </a:bodyPr>
            <a:lstStyle/>
            <a:p>
              <a:pPr marL="0" lvl="0" indent="0" algn="just" defTabSz="711200">
                <a:lnSpc>
                  <a:spcPct val="90000"/>
                </a:lnSpc>
                <a:spcBef>
                  <a:spcPct val="0"/>
                </a:spcBef>
                <a:spcAft>
                  <a:spcPct val="35000"/>
                </a:spcAft>
                <a:buNone/>
              </a:pPr>
              <a:r>
                <a:rPr lang="en-US" sz="1600" b="0" kern="1200" dirty="0">
                  <a:solidFill>
                    <a:schemeClr val="bg1"/>
                  </a:solidFill>
                  <a:latin typeface="Cambria" panose="02040503050406030204" pitchFamily="18" charset="0"/>
                  <a:ea typeface="Cambria" panose="02040503050406030204" pitchFamily="18" charset="0"/>
                  <a:cs typeface="Gotham Bold"/>
                  <a:sym typeface="Gotham Bold"/>
                </a:rPr>
                <a:t>Expected Yield : 15%-20% EBITDA margins and ~Rs 110 crores revenue per annum</a:t>
              </a:r>
            </a:p>
          </p:txBody>
        </p:sp>
        <p:sp>
          <p:nvSpPr>
            <p:cNvPr id="24" name="Oval 23">
              <a:extLst>
                <a:ext uri="{FF2B5EF4-FFF2-40B4-BE49-F238E27FC236}">
                  <a16:creationId xmlns:a16="http://schemas.microsoft.com/office/drawing/2014/main" xmlns="" id="{04B70716-05C5-69D6-2EC1-3F1E21AF6A8D}"/>
                </a:ext>
              </a:extLst>
            </p:cNvPr>
            <p:cNvSpPr/>
            <p:nvPr/>
          </p:nvSpPr>
          <p:spPr>
            <a:xfrm>
              <a:off x="6475279" y="5169251"/>
              <a:ext cx="837387" cy="837387"/>
            </a:xfrm>
            <a:prstGeom prst="ellipse">
              <a:avLst/>
            </a:prstGeom>
            <a:solidFill>
              <a:schemeClr val="bg2"/>
            </a:solidFill>
          </p:spPr>
          <p:style>
            <a:lnRef idx="2">
              <a:schemeClr val="lt1">
                <a:hueOff val="0"/>
                <a:satOff val="0"/>
                <a:lumOff val="0"/>
                <a:alphaOff val="0"/>
              </a:schemeClr>
            </a:lnRef>
            <a:fillRef idx="1">
              <a:scrgbClr r="0" g="0" b="0"/>
            </a:fillRef>
            <a:effectRef idx="0">
              <a:schemeClr val="accent2">
                <a:tint val="50000"/>
                <a:hueOff val="18603"/>
                <a:satOff val="451"/>
                <a:lumOff val="-1790"/>
                <a:alphaOff val="0"/>
              </a:schemeClr>
            </a:effectRef>
            <a:fontRef idx="minor">
              <a:schemeClr val="lt1">
                <a:hueOff val="0"/>
                <a:satOff val="0"/>
                <a:lumOff val="0"/>
                <a:alphaOff val="0"/>
              </a:schemeClr>
            </a:fontRef>
          </p:style>
          <p:txBody>
            <a:bodyPr/>
            <a:lstStyle/>
            <a:p>
              <a:endParaRPr lang="en-IN"/>
            </a:p>
          </p:txBody>
        </p:sp>
      </p:grpSp>
      <p:pic>
        <p:nvPicPr>
          <p:cNvPr id="9" name="Picture 8">
            <a:extLst>
              <a:ext uri="{FF2B5EF4-FFF2-40B4-BE49-F238E27FC236}">
                <a16:creationId xmlns:a16="http://schemas.microsoft.com/office/drawing/2014/main" xmlns="" id="{25216CD9-DB98-3900-D5A5-F3A04A29CC73}"/>
              </a:ext>
            </a:extLst>
          </p:cNvPr>
          <p:cNvPicPr>
            <a:picLocks noChangeAspect="1"/>
          </p:cNvPicPr>
          <p:nvPr/>
        </p:nvPicPr>
        <p:blipFill>
          <a:blip r:embed="rId2"/>
          <a:stretch>
            <a:fillRect/>
          </a:stretch>
        </p:blipFill>
        <p:spPr>
          <a:xfrm>
            <a:off x="561144" y="1683425"/>
            <a:ext cx="5859188" cy="4860000"/>
          </a:xfrm>
          <a:prstGeom prst="rect">
            <a:avLst/>
          </a:prstGeom>
          <a:ln>
            <a:noFill/>
          </a:ln>
          <a:effectLst>
            <a:softEdge rad="112500"/>
          </a:effectLst>
        </p:spPr>
      </p:pic>
      <p:sp>
        <p:nvSpPr>
          <p:cNvPr id="10" name="TextBox 9">
            <a:extLst>
              <a:ext uri="{FF2B5EF4-FFF2-40B4-BE49-F238E27FC236}">
                <a16:creationId xmlns:a16="http://schemas.microsoft.com/office/drawing/2014/main" xmlns="" id="{8A3C4949-16B0-A68F-9AD2-C66289974B09}"/>
              </a:ext>
            </a:extLst>
          </p:cNvPr>
          <p:cNvSpPr txBox="1"/>
          <p:nvPr/>
        </p:nvSpPr>
        <p:spPr>
          <a:xfrm>
            <a:off x="2462393" y="985369"/>
            <a:ext cx="7267213" cy="400110"/>
          </a:xfrm>
          <a:prstGeom prst="rect">
            <a:avLst/>
          </a:prstGeom>
          <a:noFill/>
          <a:ln>
            <a:solidFill>
              <a:schemeClr val="bg1">
                <a:lumMod val="50000"/>
              </a:schemeClr>
            </a:solidFill>
          </a:ln>
        </p:spPr>
        <p:txBody>
          <a:bodyPr wrap="square" rtlCol="0">
            <a:spAutoFit/>
          </a:bodyPr>
          <a:lstStyle/>
          <a:p>
            <a:pPr algn="ctr"/>
            <a:r>
              <a:rPr lang="en-US" sz="2000" b="1" i="1" dirty="0">
                <a:solidFill>
                  <a:srgbClr val="2B4780"/>
                </a:solidFill>
                <a:effectLst/>
                <a:latin typeface="Cambria" panose="02040503050406030204" pitchFamily="18" charset="0"/>
                <a:ea typeface="Cambria" panose="02040503050406030204" pitchFamily="18" charset="0"/>
              </a:rPr>
              <a:t>Om Infra wins project worth Rs 410 crores (incl. taxes ) in J&amp;K</a:t>
            </a:r>
            <a:endParaRPr lang="en-IN" sz="2000" b="1" i="1" dirty="0">
              <a:solidFill>
                <a:srgbClr val="2B478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79BB676A-0533-16C3-F410-A93063F3F8E8}"/>
              </a:ext>
            </a:extLst>
          </p:cNvPr>
          <p:cNvSpPr txBox="1"/>
          <p:nvPr/>
        </p:nvSpPr>
        <p:spPr>
          <a:xfrm>
            <a:off x="6715039" y="2209156"/>
            <a:ext cx="460151" cy="461665"/>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rPr>
              <a:t>1</a:t>
            </a:r>
          </a:p>
        </p:txBody>
      </p:sp>
      <p:sp>
        <p:nvSpPr>
          <p:cNvPr id="13" name="TextBox 12">
            <a:extLst>
              <a:ext uri="{FF2B5EF4-FFF2-40B4-BE49-F238E27FC236}">
                <a16:creationId xmlns:a16="http://schemas.microsoft.com/office/drawing/2014/main" xmlns="" id="{1265E790-2D13-42AE-318D-84FA9088A4FC}"/>
              </a:ext>
            </a:extLst>
          </p:cNvPr>
          <p:cNvSpPr txBox="1"/>
          <p:nvPr/>
        </p:nvSpPr>
        <p:spPr>
          <a:xfrm>
            <a:off x="6715038" y="3278016"/>
            <a:ext cx="460151" cy="461665"/>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rPr>
              <a:t>2</a:t>
            </a:r>
          </a:p>
        </p:txBody>
      </p:sp>
      <p:sp>
        <p:nvSpPr>
          <p:cNvPr id="14" name="TextBox 13">
            <a:extLst>
              <a:ext uri="{FF2B5EF4-FFF2-40B4-BE49-F238E27FC236}">
                <a16:creationId xmlns:a16="http://schemas.microsoft.com/office/drawing/2014/main" xmlns="" id="{E26387EA-8266-45AB-CDB2-97488D904185}"/>
              </a:ext>
            </a:extLst>
          </p:cNvPr>
          <p:cNvSpPr txBox="1"/>
          <p:nvPr/>
        </p:nvSpPr>
        <p:spPr>
          <a:xfrm>
            <a:off x="6715037" y="4353373"/>
            <a:ext cx="460151" cy="461665"/>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rPr>
              <a:t>3</a:t>
            </a:r>
          </a:p>
        </p:txBody>
      </p:sp>
      <p:sp>
        <p:nvSpPr>
          <p:cNvPr id="15" name="TextBox 14">
            <a:extLst>
              <a:ext uri="{FF2B5EF4-FFF2-40B4-BE49-F238E27FC236}">
                <a16:creationId xmlns:a16="http://schemas.microsoft.com/office/drawing/2014/main" xmlns="" id="{DAE15AB3-ADE2-1E70-638F-79A9DD97B713}"/>
              </a:ext>
            </a:extLst>
          </p:cNvPr>
          <p:cNvSpPr txBox="1"/>
          <p:nvPr/>
        </p:nvSpPr>
        <p:spPr>
          <a:xfrm>
            <a:off x="6715036" y="5440727"/>
            <a:ext cx="460151" cy="461665"/>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xmlns="" val="29055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AutoShape 26"/>
          <p:cNvSpPr/>
          <p:nvPr/>
        </p:nvSpPr>
        <p:spPr>
          <a:xfrm>
            <a:off x="7006855" y="758128"/>
            <a:ext cx="5162223" cy="4649"/>
          </a:xfrm>
          <a:prstGeom prst="line">
            <a:avLst/>
          </a:prstGeom>
          <a:ln w="19050" cap="flat">
            <a:solidFill>
              <a:srgbClr val="2C284B"/>
            </a:solidFill>
            <a:prstDash val="solid"/>
            <a:headEnd type="none" w="sm" len="sm"/>
            <a:tailEnd type="none" w="sm" len="sm"/>
          </a:ln>
        </p:spPr>
        <p:txBody>
          <a:bodyPr/>
          <a:lstStyle/>
          <a:p>
            <a:endParaRPr lang="en-IN"/>
          </a:p>
        </p:txBody>
      </p:sp>
      <p:sp>
        <p:nvSpPr>
          <p:cNvPr id="16" name="Title 1">
            <a:extLst>
              <a:ext uri="{FF2B5EF4-FFF2-40B4-BE49-F238E27FC236}">
                <a16:creationId xmlns:a16="http://schemas.microsoft.com/office/drawing/2014/main" xmlns="" id="{D982F15E-B388-49FC-B839-399A51BF4CCF}"/>
              </a:ext>
            </a:extLst>
          </p:cNvPr>
          <p:cNvSpPr txBox="1">
            <a:spLocks/>
          </p:cNvSpPr>
          <p:nvPr/>
        </p:nvSpPr>
        <p:spPr>
          <a:xfrm>
            <a:off x="158637" y="0"/>
            <a:ext cx="6848218" cy="1057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Major Hydro Projects Under Execution </a:t>
            </a:r>
          </a:p>
        </p:txBody>
      </p:sp>
      <p:grpSp>
        <p:nvGrpSpPr>
          <p:cNvPr id="14" name="Group 5"/>
          <p:cNvGrpSpPr/>
          <p:nvPr/>
        </p:nvGrpSpPr>
        <p:grpSpPr>
          <a:xfrm>
            <a:off x="-12036" y="-120551"/>
            <a:ext cx="2069436" cy="6978551"/>
            <a:chOff x="-4755" y="-47625"/>
            <a:chExt cx="817555" cy="2756958"/>
          </a:xfrm>
        </p:grpSpPr>
        <p:sp>
          <p:nvSpPr>
            <p:cNvPr id="25" name="Freeform 6"/>
            <p:cNvSpPr/>
            <p:nvPr/>
          </p:nvSpPr>
          <p:spPr>
            <a:xfrm>
              <a:off x="-4755" y="606355"/>
              <a:ext cx="812800" cy="2068364"/>
            </a:xfrm>
            <a:custGeom>
              <a:avLst/>
              <a:gdLst/>
              <a:ahLst/>
              <a:cxnLst/>
              <a:rect l="l" t="t" r="r" b="b"/>
              <a:pathLst>
                <a:path w="812800" h="2709333">
                  <a:moveTo>
                    <a:pt x="0" y="0"/>
                  </a:moveTo>
                  <a:lnTo>
                    <a:pt x="812800" y="0"/>
                  </a:lnTo>
                  <a:lnTo>
                    <a:pt x="812800" y="2709333"/>
                  </a:lnTo>
                  <a:lnTo>
                    <a:pt x="0" y="2709333"/>
                  </a:lnTo>
                  <a:close/>
                </a:path>
              </a:pathLst>
            </a:custGeom>
            <a:solidFill>
              <a:srgbClr val="1D4992"/>
            </a:solidFill>
          </p:spPr>
          <p:txBody>
            <a:bodyPr/>
            <a:lstStyle/>
            <a:p>
              <a:endParaRPr lang="en-IN"/>
            </a:p>
          </p:txBody>
        </p:sp>
        <p:sp>
          <p:nvSpPr>
            <p:cNvPr id="26" name="TextBox 7"/>
            <p:cNvSpPr txBox="1"/>
            <p:nvPr/>
          </p:nvSpPr>
          <p:spPr>
            <a:xfrm>
              <a:off x="0" y="-47625"/>
              <a:ext cx="812800" cy="2756958"/>
            </a:xfrm>
            <a:prstGeom prst="rect">
              <a:avLst/>
            </a:prstGeom>
          </p:spPr>
          <p:txBody>
            <a:bodyPr lIns="33867" tIns="33867" rIns="33867" bIns="33867" rtlCol="0" anchor="ctr"/>
            <a:lstStyle/>
            <a:p>
              <a:pPr algn="ctr">
                <a:lnSpc>
                  <a:spcPts val="1773"/>
                </a:lnSpc>
              </a:pPr>
              <a:endParaRPr sz="1200"/>
            </a:p>
          </p:txBody>
        </p:sp>
      </p:grpSp>
      <p:sp>
        <p:nvSpPr>
          <p:cNvPr id="39" name="TextBox 21"/>
          <p:cNvSpPr txBox="1"/>
          <p:nvPr/>
        </p:nvSpPr>
        <p:spPr>
          <a:xfrm>
            <a:off x="3962163" y="2349843"/>
            <a:ext cx="6373183" cy="1409168"/>
          </a:xfrm>
          <a:prstGeom prst="rect">
            <a:avLst/>
          </a:prstGeom>
        </p:spPr>
        <p:txBody>
          <a:bodyPr wrap="square" lIns="0" tIns="0" rIns="0" bIns="0" rtlCol="0" anchor="t">
            <a:spAutoFit/>
          </a:bodyPr>
          <a:lstStyle/>
          <a:p>
            <a:pPr>
              <a:lnSpc>
                <a:spcPct val="114000"/>
              </a:lnSpc>
              <a:spcBef>
                <a:spcPct val="0"/>
              </a:spcBef>
            </a:pPr>
            <a:r>
              <a:rPr lang="en-US" sz="2400" b="1" u="sng" err="1">
                <a:solidFill>
                  <a:srgbClr val="002060"/>
                </a:solidFill>
                <a:latin typeface="Cambria" panose="02040503050406030204" pitchFamily="18" charset="0"/>
                <a:ea typeface="Cambria" panose="02040503050406030204" pitchFamily="18" charset="0"/>
                <a:cs typeface="Poppins"/>
                <a:sym typeface="Poppins"/>
              </a:rPr>
              <a:t>Koldam</a:t>
            </a:r>
            <a:r>
              <a:rPr lang="en-US" sz="2400" b="1" u="sng">
                <a:solidFill>
                  <a:srgbClr val="002060"/>
                </a:solidFill>
                <a:latin typeface="Cambria" panose="02040503050406030204" pitchFamily="18" charset="0"/>
                <a:ea typeface="Cambria" panose="02040503050406030204" pitchFamily="18" charset="0"/>
                <a:cs typeface="Poppins"/>
                <a:sym typeface="Poppins"/>
              </a:rPr>
              <a:t> Hydro Electric Project</a:t>
            </a:r>
          </a:p>
          <a:p>
            <a:pPr marL="285750" indent="-285750">
              <a:lnSpc>
                <a:spcPct val="114000"/>
              </a:lnSpc>
              <a:spcBef>
                <a:spcPct val="0"/>
              </a:spcBef>
              <a:buFont typeface="Arial" panose="020B0604020202020204" pitchFamily="34" charset="0"/>
              <a:buChar char="•"/>
            </a:pPr>
            <a:r>
              <a:rPr lang="en-US" b="1">
                <a:solidFill>
                  <a:srgbClr val="002060"/>
                </a:solidFill>
                <a:latin typeface="Cambria" panose="02040503050406030204" pitchFamily="18" charset="0"/>
                <a:ea typeface="Cambria" panose="02040503050406030204" pitchFamily="18" charset="0"/>
                <a:cs typeface="Poppins"/>
                <a:sym typeface="Poppins"/>
              </a:rPr>
              <a:t> 800 MW project</a:t>
            </a:r>
          </a:p>
          <a:p>
            <a:pPr marL="342900" indent="-342900">
              <a:lnSpc>
                <a:spcPct val="114000"/>
              </a:lnSpc>
              <a:spcBef>
                <a:spcPct val="0"/>
              </a:spcBef>
              <a:buFont typeface="Arial" panose="020B0604020202020204" pitchFamily="34" charset="0"/>
              <a:buChar char="•"/>
            </a:pPr>
            <a:r>
              <a:rPr lang="en-US" sz="2000">
                <a:solidFill>
                  <a:srgbClr val="000000"/>
                </a:solidFill>
                <a:latin typeface="Cambria" panose="02040503050406030204" pitchFamily="18" charset="0"/>
                <a:ea typeface="Cambria" panose="02040503050406030204" pitchFamily="18" charset="0"/>
                <a:cs typeface="Poppins"/>
                <a:sym typeface="Poppins"/>
              </a:rPr>
              <a:t>Installation and commissioning work of one of the largest vertical lift gates in the world</a:t>
            </a:r>
          </a:p>
        </p:txBody>
      </p:sp>
      <p:sp>
        <p:nvSpPr>
          <p:cNvPr id="40" name="TextBox 22"/>
          <p:cNvSpPr txBox="1"/>
          <p:nvPr/>
        </p:nvSpPr>
        <p:spPr>
          <a:xfrm>
            <a:off x="3962163" y="4703960"/>
            <a:ext cx="6660236" cy="1093376"/>
          </a:xfrm>
          <a:prstGeom prst="rect">
            <a:avLst/>
          </a:prstGeom>
        </p:spPr>
        <p:txBody>
          <a:bodyPr wrap="square" lIns="0" tIns="0" rIns="0" bIns="0" rtlCol="0" anchor="t">
            <a:spAutoFit/>
          </a:bodyPr>
          <a:lstStyle/>
          <a:p>
            <a:pPr>
              <a:lnSpc>
                <a:spcPct val="114000"/>
              </a:lnSpc>
              <a:spcBef>
                <a:spcPct val="0"/>
              </a:spcBef>
            </a:pPr>
            <a:r>
              <a:rPr lang="en-US" sz="2400" b="1" u="sng" err="1">
                <a:solidFill>
                  <a:srgbClr val="002060"/>
                </a:solidFill>
                <a:latin typeface="Cambria" panose="02040503050406030204" pitchFamily="18" charset="0"/>
                <a:ea typeface="Cambria" panose="02040503050406030204" pitchFamily="18" charset="0"/>
                <a:cs typeface="Poppins"/>
                <a:sym typeface="Poppins"/>
              </a:rPr>
              <a:t>Gosikhurd</a:t>
            </a:r>
            <a:r>
              <a:rPr lang="en-US" sz="2400" b="1" u="sng">
                <a:solidFill>
                  <a:srgbClr val="002060"/>
                </a:solidFill>
                <a:latin typeface="Cambria" panose="02040503050406030204" pitchFamily="18" charset="0"/>
                <a:ea typeface="Cambria" panose="02040503050406030204" pitchFamily="18" charset="0"/>
                <a:cs typeface="Poppins"/>
                <a:sym typeface="Poppins"/>
              </a:rPr>
              <a:t> Dam Project</a:t>
            </a:r>
          </a:p>
          <a:p>
            <a:pPr marL="342900" indent="-342900">
              <a:lnSpc>
                <a:spcPct val="114000"/>
              </a:lnSpc>
              <a:spcBef>
                <a:spcPct val="0"/>
              </a:spcBef>
              <a:buFont typeface="Arial" panose="020B0604020202020204" pitchFamily="34" charset="0"/>
              <a:buChar char="•"/>
            </a:pPr>
            <a:r>
              <a:rPr lang="en-US" sz="2000">
                <a:solidFill>
                  <a:srgbClr val="000000"/>
                </a:solidFill>
                <a:latin typeface="Cambria" panose="02040503050406030204" pitchFamily="18" charset="0"/>
                <a:ea typeface="Cambria" panose="02040503050406030204" pitchFamily="18" charset="0"/>
                <a:cs typeface="Poppins"/>
                <a:sym typeface="Poppins"/>
              </a:rPr>
              <a:t>Executed of one of the largest radial gates in the world </a:t>
            </a:r>
          </a:p>
          <a:p>
            <a:pPr marL="342900" indent="-342900">
              <a:lnSpc>
                <a:spcPct val="114000"/>
              </a:lnSpc>
              <a:spcBef>
                <a:spcPct val="0"/>
              </a:spcBef>
              <a:buFont typeface="Arial" panose="020B0604020202020204" pitchFamily="34" charset="0"/>
              <a:buChar char="•"/>
            </a:pPr>
            <a:r>
              <a:rPr lang="en-US" sz="2000">
                <a:solidFill>
                  <a:srgbClr val="000000"/>
                </a:solidFill>
                <a:latin typeface="Cambria"/>
                <a:ea typeface="Cambria"/>
                <a:cs typeface="Poppins"/>
                <a:sym typeface="Poppins"/>
              </a:rPr>
              <a:t>In a large quantity (33 gates)</a:t>
            </a:r>
            <a:endParaRPr lang="en-US" sz="2000">
              <a:solidFill>
                <a:srgbClr val="000000"/>
              </a:solidFill>
              <a:latin typeface="Cambria" panose="02040503050406030204" pitchFamily="18" charset="0"/>
              <a:ea typeface="Cambria" panose="02040503050406030204" pitchFamily="18" charset="0"/>
              <a:cs typeface="Poppins"/>
            </a:endParaRPr>
          </a:p>
        </p:txBody>
      </p:sp>
      <p:pic>
        <p:nvPicPr>
          <p:cNvPr id="43" name="Picture 42">
            <a:extLst>
              <a:ext uri="{FF2B5EF4-FFF2-40B4-BE49-F238E27FC236}">
                <a16:creationId xmlns:a16="http://schemas.microsoft.com/office/drawing/2014/main" xmlns="" id="{4E200066-6A75-6FEB-7297-71D25A48E5B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0624" y="1644834"/>
            <a:ext cx="2486375" cy="2432127"/>
          </a:xfrm>
          <a:prstGeom prst="rect">
            <a:avLst/>
          </a:prstGeom>
        </p:spPr>
      </p:pic>
      <p:pic>
        <p:nvPicPr>
          <p:cNvPr id="44" name="Picture 43">
            <a:extLst>
              <a:ext uri="{FF2B5EF4-FFF2-40B4-BE49-F238E27FC236}">
                <a16:creationId xmlns:a16="http://schemas.microsoft.com/office/drawing/2014/main" xmlns="" id="{2725AF6C-BB97-2E3A-0805-9C8F179963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4025" y="4067439"/>
            <a:ext cx="2486375" cy="2432127"/>
          </a:xfrm>
          <a:prstGeom prst="rect">
            <a:avLst/>
          </a:prstGeom>
        </p:spPr>
      </p:pic>
      <p:sp>
        <p:nvSpPr>
          <p:cNvPr id="2" name="TextBox 1">
            <a:extLst>
              <a:ext uri="{FF2B5EF4-FFF2-40B4-BE49-F238E27FC236}">
                <a16:creationId xmlns:a16="http://schemas.microsoft.com/office/drawing/2014/main" xmlns="" id="{2238A54E-42AB-92D8-6D22-6ECAD2C39BA2}"/>
              </a:ext>
            </a:extLst>
          </p:cNvPr>
          <p:cNvSpPr txBox="1"/>
          <p:nvPr/>
        </p:nvSpPr>
        <p:spPr>
          <a:xfrm>
            <a:off x="2818128" y="1145772"/>
            <a:ext cx="7591646" cy="369332"/>
          </a:xfrm>
          <a:prstGeom prst="rect">
            <a:avLst/>
          </a:prstGeom>
          <a:noFill/>
          <a:ln>
            <a:solidFill>
              <a:srgbClr val="1D4992"/>
            </a:solidFill>
          </a:ln>
        </p:spPr>
        <p:txBody>
          <a:bodyPr wrap="square" rtlCol="0">
            <a:spAutoFit/>
          </a:bodyPr>
          <a:lstStyle/>
          <a:p>
            <a:r>
              <a:rPr lang="en-GB" b="1" i="1" dirty="0">
                <a:solidFill>
                  <a:srgbClr val="274E95"/>
                </a:solidFill>
                <a:effectLst/>
                <a:latin typeface="Cambria" panose="02040503050406030204" pitchFamily="18" charset="0"/>
                <a:ea typeface="Cambria" panose="02040503050406030204" pitchFamily="18" charset="0"/>
              </a:rPr>
              <a:t>Showcasing Engineering Excellence: Major Hydro Projects by Om Infra</a:t>
            </a:r>
            <a:endParaRPr lang="en-IN" i="1" dirty="0">
              <a:solidFill>
                <a:srgbClr val="274E95"/>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51713090-59C2-4D28-C74D-3DBE340C8781}"/>
              </a:ext>
            </a:extLst>
          </p:cNvPr>
          <p:cNvPicPr>
            <a:picLocks noChangeAspect="1"/>
          </p:cNvPicPr>
          <p:nvPr/>
        </p:nvPicPr>
        <p:blipFill>
          <a:blip r:embed="rId3"/>
          <a:stretch>
            <a:fillRect/>
          </a:stretch>
        </p:blipFill>
        <p:spPr>
          <a:xfrm>
            <a:off x="763181" y="4154540"/>
            <a:ext cx="2354045" cy="2337170"/>
          </a:xfrm>
          <a:prstGeom prst="ellipse">
            <a:avLst/>
          </a:prstGeom>
          <a:ln>
            <a:noFill/>
          </a:ln>
          <a:effectLst>
            <a:softEdge rad="112500"/>
          </a:effectLst>
        </p:spPr>
      </p:pic>
    </p:spTree>
    <p:extLst>
      <p:ext uri="{BB962C8B-B14F-4D97-AF65-F5344CB8AC3E}">
        <p14:creationId xmlns:p14="http://schemas.microsoft.com/office/powerpoint/2010/main" xmlns="" val="398608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24</a:t>
            </a:fld>
            <a:endParaRPr lang="en-US"/>
          </a:p>
        </p:txBody>
      </p:sp>
      <p:sp>
        <p:nvSpPr>
          <p:cNvPr id="49" name="AutoShape 26"/>
          <p:cNvSpPr/>
          <p:nvPr/>
        </p:nvSpPr>
        <p:spPr>
          <a:xfrm>
            <a:off x="5059681" y="749649"/>
            <a:ext cx="7132320" cy="23982"/>
          </a:xfrm>
          <a:prstGeom prst="line">
            <a:avLst/>
          </a:prstGeom>
          <a:ln w="19050" cap="flat">
            <a:solidFill>
              <a:srgbClr val="2C284B"/>
            </a:solidFill>
            <a:prstDash val="solid"/>
            <a:headEnd type="none" w="sm" len="sm"/>
            <a:tailEnd type="none" w="sm" len="sm"/>
          </a:ln>
        </p:spPr>
        <p:txBody>
          <a:bodyPr/>
          <a:lstStyle/>
          <a:p>
            <a:endParaRPr lang="en-IN"/>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242724" y="365148"/>
            <a:ext cx="10040309" cy="498598"/>
          </a:xfrm>
        </p:spPr>
        <p:txBody>
          <a:bodyPr/>
          <a:lstStyle/>
          <a:p>
            <a:r>
              <a:rPr lang="en-US" sz="3200" dirty="0">
                <a:solidFill>
                  <a:srgbClr val="286EB2"/>
                </a:solidFill>
                <a:latin typeface="Cambria" panose="02040503050406030204" pitchFamily="18" charset="0"/>
              </a:rPr>
              <a:t>Marquee Ongoing Projects</a:t>
            </a:r>
          </a:p>
        </p:txBody>
      </p:sp>
      <p:grpSp>
        <p:nvGrpSpPr>
          <p:cNvPr id="2" name="Group 1">
            <a:extLst>
              <a:ext uri="{FF2B5EF4-FFF2-40B4-BE49-F238E27FC236}">
                <a16:creationId xmlns:a16="http://schemas.microsoft.com/office/drawing/2014/main" xmlns="" id="{3C064C3E-DC26-7B9F-EB0B-F5D1D355162C}"/>
              </a:ext>
            </a:extLst>
          </p:cNvPr>
          <p:cNvGrpSpPr/>
          <p:nvPr/>
        </p:nvGrpSpPr>
        <p:grpSpPr>
          <a:xfrm>
            <a:off x="624000" y="1665373"/>
            <a:ext cx="10908000" cy="4428000"/>
            <a:chOff x="405832" y="1526291"/>
            <a:chExt cx="11503136" cy="4633344"/>
          </a:xfrm>
        </p:grpSpPr>
        <p:sp>
          <p:nvSpPr>
            <p:cNvPr id="8" name="Oval 7">
              <a:extLst>
                <a:ext uri="{FF2B5EF4-FFF2-40B4-BE49-F238E27FC236}">
                  <a16:creationId xmlns:a16="http://schemas.microsoft.com/office/drawing/2014/main" xmlns="" id="{D96FD12E-A1F7-476D-3DC1-F6683092761B}"/>
                </a:ext>
              </a:extLst>
            </p:cNvPr>
            <p:cNvSpPr/>
            <p:nvPr/>
          </p:nvSpPr>
          <p:spPr>
            <a:xfrm>
              <a:off x="405832" y="1532010"/>
              <a:ext cx="1831677" cy="1831677"/>
            </a:xfrm>
            <a:prstGeom prst="ellipse">
              <a:avLst/>
            </a:prstGeom>
            <a:solidFill>
              <a:srgbClr val="1F85CC">
                <a:alpha val="8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395926B9-B4C5-AD4B-8D30-F9B662DF7B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8707" y="1771805"/>
              <a:ext cx="1363540" cy="1352065"/>
            </a:xfrm>
            <a:prstGeom prst="ellipse">
              <a:avLst/>
            </a:prstGeom>
            <a:ln w="76200">
              <a:solidFill>
                <a:schemeClr val="bg1"/>
              </a:solidFill>
            </a:ln>
          </p:spPr>
        </p:pic>
        <p:cxnSp>
          <p:nvCxnSpPr>
            <p:cNvPr id="3" name="Straight Connector 2"/>
            <p:cNvCxnSpPr/>
            <p:nvPr/>
          </p:nvCxnSpPr>
          <p:spPr>
            <a:xfrm>
              <a:off x="2237509" y="2262793"/>
              <a:ext cx="3194460" cy="18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5" name="Rectangle: Rounded Corners 10">
              <a:extLst>
                <a:ext uri="{FF2B5EF4-FFF2-40B4-BE49-F238E27FC236}">
                  <a16:creationId xmlns:a16="http://schemas.microsoft.com/office/drawing/2014/main" xmlns="" id="{85FF2C5E-54DD-6B6E-CAD3-5789F3EB692D}"/>
                </a:ext>
              </a:extLst>
            </p:cNvPr>
            <p:cNvSpPr/>
            <p:nvPr/>
          </p:nvSpPr>
          <p:spPr>
            <a:xfrm>
              <a:off x="1722661" y="1531988"/>
              <a:ext cx="4068535" cy="809542"/>
            </a:xfrm>
            <a:prstGeom prst="rect">
              <a:avLst/>
            </a:prstGeom>
            <a:no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600" b="1" kern="1200" dirty="0" err="1">
                  <a:solidFill>
                    <a:srgbClr val="2B4780"/>
                  </a:solidFill>
                  <a:latin typeface="Cambria" panose="02040503050406030204" pitchFamily="18" charset="0"/>
                  <a:ea typeface="Cambria" panose="02040503050406030204" pitchFamily="18" charset="0"/>
                </a:rPr>
                <a:t>Kundah</a:t>
              </a:r>
              <a:r>
                <a:rPr lang="en-IN" sz="1600" b="1" kern="1200" dirty="0">
                  <a:solidFill>
                    <a:srgbClr val="2B4780"/>
                  </a:solidFill>
                  <a:latin typeface="Cambria" panose="02040503050406030204" pitchFamily="18" charset="0"/>
                  <a:ea typeface="Cambria" panose="02040503050406030204" pitchFamily="18" charset="0"/>
                </a:rPr>
                <a:t> Pump Storage Project</a:t>
              </a:r>
            </a:p>
          </p:txBody>
        </p:sp>
        <p:sp>
          <p:nvSpPr>
            <p:cNvPr id="16" name="TextBox 15">
              <a:extLst>
                <a:ext uri="{FF2B5EF4-FFF2-40B4-BE49-F238E27FC236}">
                  <a16:creationId xmlns:a16="http://schemas.microsoft.com/office/drawing/2014/main" xmlns="" id="{C1ABCC1B-A168-051A-1CE0-53C3005402F0}"/>
                </a:ext>
              </a:extLst>
            </p:cNvPr>
            <p:cNvSpPr txBox="1"/>
            <p:nvPr/>
          </p:nvSpPr>
          <p:spPr>
            <a:xfrm>
              <a:off x="2351312" y="2447837"/>
              <a:ext cx="3570517" cy="984885"/>
            </a:xfrm>
            <a:prstGeom prst="rect">
              <a:avLst/>
            </a:prstGeom>
            <a:noFill/>
          </p:spPr>
          <p:txBody>
            <a:bodyPr wrap="square" rtlCol="0">
              <a:spAutoFit/>
            </a:bodyPr>
            <a:lstStyle/>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Order received of Rs 100 crores</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Client - Govt. of Tamil Nadu </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Location- </a:t>
              </a:r>
              <a:r>
                <a:rPr lang="en-IN" sz="1600" dirty="0" err="1">
                  <a:latin typeface="Cambria" panose="02040503050406030204" pitchFamily="18" charset="0"/>
                  <a:ea typeface="Cambria" panose="02040503050406030204" pitchFamily="18" charset="0"/>
                </a:rPr>
                <a:t>Niligiri</a:t>
              </a:r>
              <a:endParaRPr lang="en-IN" sz="1600"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xmlns="" id="{D96FD12E-A1F7-476D-3DC1-F6683092761B}"/>
                </a:ext>
              </a:extLst>
            </p:cNvPr>
            <p:cNvSpPr/>
            <p:nvPr/>
          </p:nvSpPr>
          <p:spPr>
            <a:xfrm>
              <a:off x="405832" y="3879666"/>
              <a:ext cx="1831677" cy="1831677"/>
            </a:xfrm>
            <a:prstGeom prst="ellipse">
              <a:avLst/>
            </a:prstGeom>
            <a:solidFill>
              <a:srgbClr val="1F85CC">
                <a:alpha val="8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20" name="Straight Connector 19"/>
            <p:cNvCxnSpPr/>
            <p:nvPr/>
          </p:nvCxnSpPr>
          <p:spPr>
            <a:xfrm>
              <a:off x="2237509" y="4610449"/>
              <a:ext cx="3194459" cy="18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1" name="Rectangle: Rounded Corners 10">
              <a:extLst>
                <a:ext uri="{FF2B5EF4-FFF2-40B4-BE49-F238E27FC236}">
                  <a16:creationId xmlns:a16="http://schemas.microsoft.com/office/drawing/2014/main" xmlns="" id="{85FF2C5E-54DD-6B6E-CAD3-5789F3EB692D}"/>
                </a:ext>
              </a:extLst>
            </p:cNvPr>
            <p:cNvSpPr/>
            <p:nvPr/>
          </p:nvSpPr>
          <p:spPr>
            <a:xfrm>
              <a:off x="1722661" y="3879644"/>
              <a:ext cx="4068535" cy="809542"/>
            </a:xfrm>
            <a:prstGeom prst="rect">
              <a:avLst/>
            </a:prstGeom>
            <a:no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600" b="1">
                  <a:solidFill>
                    <a:srgbClr val="2B4780"/>
                  </a:solidFill>
                  <a:latin typeface="Cambria" panose="02040503050406030204" pitchFamily="18" charset="0"/>
                  <a:ea typeface="Cambria" panose="02040503050406030204" pitchFamily="18" charset="0"/>
                </a:rPr>
                <a:t>Shapurkandi Power Project</a:t>
              </a:r>
            </a:p>
          </p:txBody>
        </p:sp>
        <p:sp>
          <p:nvSpPr>
            <p:cNvPr id="22" name="TextBox 21">
              <a:extLst>
                <a:ext uri="{FF2B5EF4-FFF2-40B4-BE49-F238E27FC236}">
                  <a16:creationId xmlns:a16="http://schemas.microsoft.com/office/drawing/2014/main" xmlns="" id="{C1ABCC1B-A168-051A-1CE0-53C3005402F0}"/>
                </a:ext>
              </a:extLst>
            </p:cNvPr>
            <p:cNvSpPr txBox="1"/>
            <p:nvPr/>
          </p:nvSpPr>
          <p:spPr>
            <a:xfrm>
              <a:off x="2351312" y="4795494"/>
              <a:ext cx="3570517" cy="1030558"/>
            </a:xfrm>
            <a:prstGeom prst="rect">
              <a:avLst/>
            </a:prstGeom>
            <a:noFill/>
          </p:spPr>
          <p:txBody>
            <a:bodyPr wrap="square" rtlCol="0">
              <a:spAutoFit/>
            </a:bodyPr>
            <a:lstStyle/>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Order received of Rs 554 crores</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Client - </a:t>
              </a:r>
              <a:r>
                <a:rPr lang="en-IN" sz="1600" b="0" i="0" u="none" strike="noStrike" dirty="0">
                  <a:solidFill>
                    <a:srgbClr val="000000"/>
                  </a:solidFill>
                  <a:effectLst/>
                  <a:latin typeface="Cambria" panose="02040503050406030204" pitchFamily="18" charset="0"/>
                  <a:ea typeface="Cambria" panose="02040503050406030204" pitchFamily="18" charset="0"/>
                </a:rPr>
                <a:t>WRD Punjab</a:t>
              </a:r>
              <a:endParaRPr lang="en-IN" sz="1600" dirty="0">
                <a:latin typeface="Cambria" panose="02040503050406030204" pitchFamily="18" charset="0"/>
                <a:ea typeface="Cambria" panose="02040503050406030204" pitchFamily="18" charset="0"/>
              </a:endParaRP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Location- </a:t>
              </a:r>
              <a:r>
                <a:rPr lang="en-IN" sz="1600" dirty="0">
                  <a:solidFill>
                    <a:srgbClr val="000000"/>
                  </a:solidFill>
                  <a:latin typeface="Cambria" panose="02040503050406030204" pitchFamily="18" charset="0"/>
                  <a:ea typeface="Cambria" panose="02040503050406030204" pitchFamily="18" charset="0"/>
                </a:rPr>
                <a:t>Pathankot</a:t>
              </a:r>
              <a:endParaRPr lang="en-IN" sz="1600" b="0" i="0" u="none" strike="noStrike" dirty="0">
                <a:solidFill>
                  <a:srgbClr val="000000"/>
                </a:solidFill>
                <a:effectLst/>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xmlns="" id="{D96FD12E-A1F7-476D-3DC1-F6683092761B}"/>
                </a:ext>
              </a:extLst>
            </p:cNvPr>
            <p:cNvSpPr/>
            <p:nvPr/>
          </p:nvSpPr>
          <p:spPr>
            <a:xfrm>
              <a:off x="6289560" y="1526313"/>
              <a:ext cx="1831677" cy="1831677"/>
            </a:xfrm>
            <a:prstGeom prst="ellipse">
              <a:avLst/>
            </a:prstGeom>
            <a:solidFill>
              <a:srgbClr val="1F85CC">
                <a:alpha val="8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25" name="Straight Connector 24"/>
            <p:cNvCxnSpPr/>
            <p:nvPr/>
          </p:nvCxnSpPr>
          <p:spPr>
            <a:xfrm>
              <a:off x="8121237" y="2257096"/>
              <a:ext cx="3194459" cy="18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6" name="Rectangle: Rounded Corners 10">
              <a:extLst>
                <a:ext uri="{FF2B5EF4-FFF2-40B4-BE49-F238E27FC236}">
                  <a16:creationId xmlns:a16="http://schemas.microsoft.com/office/drawing/2014/main" xmlns="" id="{85FF2C5E-54DD-6B6E-CAD3-5789F3EB692D}"/>
                </a:ext>
              </a:extLst>
            </p:cNvPr>
            <p:cNvSpPr/>
            <p:nvPr/>
          </p:nvSpPr>
          <p:spPr>
            <a:xfrm>
              <a:off x="7606390" y="1526291"/>
              <a:ext cx="4068535" cy="809542"/>
            </a:xfrm>
            <a:prstGeom prst="rect">
              <a:avLst/>
            </a:prstGeom>
            <a:no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600" b="1">
                  <a:solidFill>
                    <a:srgbClr val="2B4780"/>
                  </a:solidFill>
                  <a:latin typeface="Cambria" panose="02040503050406030204" pitchFamily="18" charset="0"/>
                  <a:ea typeface="Cambria" panose="02040503050406030204" pitchFamily="18" charset="0"/>
                </a:rPr>
                <a:t>Amravati Irrigation Project</a:t>
              </a:r>
            </a:p>
          </p:txBody>
        </p:sp>
        <p:sp>
          <p:nvSpPr>
            <p:cNvPr id="27" name="Oval 26">
              <a:extLst>
                <a:ext uri="{FF2B5EF4-FFF2-40B4-BE49-F238E27FC236}">
                  <a16:creationId xmlns:a16="http://schemas.microsoft.com/office/drawing/2014/main" xmlns="" id="{D96FD12E-A1F7-476D-3DC1-F6683092761B}"/>
                </a:ext>
              </a:extLst>
            </p:cNvPr>
            <p:cNvSpPr/>
            <p:nvPr/>
          </p:nvSpPr>
          <p:spPr>
            <a:xfrm>
              <a:off x="6289560" y="3873969"/>
              <a:ext cx="1831677" cy="1831677"/>
            </a:xfrm>
            <a:prstGeom prst="ellipse">
              <a:avLst/>
            </a:prstGeom>
            <a:solidFill>
              <a:srgbClr val="1F85CC">
                <a:alpha val="8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29" name="Straight Connector 28"/>
            <p:cNvCxnSpPr/>
            <p:nvPr/>
          </p:nvCxnSpPr>
          <p:spPr>
            <a:xfrm>
              <a:off x="8121237" y="4604753"/>
              <a:ext cx="3194459" cy="18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0" name="Rectangle: Rounded Corners 10">
              <a:extLst>
                <a:ext uri="{FF2B5EF4-FFF2-40B4-BE49-F238E27FC236}">
                  <a16:creationId xmlns:a16="http://schemas.microsoft.com/office/drawing/2014/main" xmlns="" id="{85FF2C5E-54DD-6B6E-CAD3-5789F3EB692D}"/>
                </a:ext>
              </a:extLst>
            </p:cNvPr>
            <p:cNvSpPr/>
            <p:nvPr/>
          </p:nvSpPr>
          <p:spPr>
            <a:xfrm>
              <a:off x="8353423" y="3814002"/>
              <a:ext cx="3553687" cy="809542"/>
            </a:xfrm>
            <a:prstGeom prst="rect">
              <a:avLst/>
            </a:prstGeom>
            <a:no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pPr>
              <a:r>
                <a:rPr lang="en-US" sz="1600" b="1">
                  <a:solidFill>
                    <a:srgbClr val="2B4780"/>
                  </a:solidFill>
                  <a:latin typeface="Cambria" panose="02040503050406030204" pitchFamily="18" charset="0"/>
                  <a:ea typeface="Cambria" panose="02040503050406030204" pitchFamily="18" charset="0"/>
                </a:rPr>
                <a:t>State Water Supply and Sanitation Mission, U. P. </a:t>
              </a:r>
            </a:p>
          </p:txBody>
        </p:sp>
        <p:pic>
          <p:nvPicPr>
            <p:cNvPr id="34" name="Picture 33">
              <a:extLst>
                <a:ext uri="{FF2B5EF4-FFF2-40B4-BE49-F238E27FC236}">
                  <a16:creationId xmlns:a16="http://schemas.microsoft.com/office/drawing/2014/main" xmlns="" id="{E2E81FFB-51DE-14BA-703F-45A23C4D3E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2881" y="1766108"/>
              <a:ext cx="1363095" cy="1340607"/>
            </a:xfrm>
            <a:prstGeom prst="flowChartConnector">
              <a:avLst/>
            </a:prstGeom>
            <a:ln w="76200">
              <a:solidFill>
                <a:schemeClr val="bg1"/>
              </a:solidFill>
            </a:ln>
          </p:spPr>
        </p:pic>
        <p:pic>
          <p:nvPicPr>
            <p:cNvPr id="35" name="Picture 34">
              <a:extLst>
                <a:ext uri="{FF2B5EF4-FFF2-40B4-BE49-F238E27FC236}">
                  <a16:creationId xmlns:a16="http://schemas.microsoft.com/office/drawing/2014/main" xmlns="" id="{B86FFAC5-AEBC-AF9F-F492-35D4A92C9AD7}"/>
                </a:ext>
              </a:extLst>
            </p:cNvPr>
            <p:cNvPicPr>
              <a:picLocks noChangeAspect="1"/>
            </p:cNvPicPr>
            <p:nvPr/>
          </p:nvPicPr>
          <p:blipFill>
            <a:blip r:embed="rId4" cstate="print"/>
            <a:stretch>
              <a:fillRect/>
            </a:stretch>
          </p:blipFill>
          <p:spPr>
            <a:xfrm>
              <a:off x="638707" y="4128872"/>
              <a:ext cx="1363540" cy="1343622"/>
            </a:xfrm>
            <a:prstGeom prst="ellipse">
              <a:avLst/>
            </a:prstGeom>
            <a:ln w="76200">
              <a:solidFill>
                <a:schemeClr val="bg1"/>
              </a:solidFill>
            </a:ln>
          </p:spPr>
        </p:pic>
        <p:pic>
          <p:nvPicPr>
            <p:cNvPr id="36" name="Picture 35">
              <a:extLst>
                <a:ext uri="{FF2B5EF4-FFF2-40B4-BE49-F238E27FC236}">
                  <a16:creationId xmlns:a16="http://schemas.microsoft.com/office/drawing/2014/main" xmlns="" id="{90C46CD2-D636-3DD1-226F-F75FF0308A98}"/>
                </a:ext>
              </a:extLst>
            </p:cNvPr>
            <p:cNvPicPr>
              <a:picLocks noChangeAspect="1"/>
            </p:cNvPicPr>
            <p:nvPr/>
          </p:nvPicPr>
          <p:blipFill rotWithShape="1">
            <a:blip r:embed="rId5" cstate="print"/>
            <a:srcRect l="6557" t="1697" r="4034" b="19226"/>
            <a:stretch/>
          </p:blipFill>
          <p:spPr>
            <a:xfrm>
              <a:off x="6522437" y="4120434"/>
              <a:ext cx="1353854" cy="1338726"/>
            </a:xfrm>
            <a:prstGeom prst="ellipse">
              <a:avLst/>
            </a:prstGeom>
            <a:ln w="76200">
              <a:solidFill>
                <a:schemeClr val="bg1"/>
              </a:solidFill>
            </a:ln>
          </p:spPr>
        </p:pic>
        <p:sp>
          <p:nvSpPr>
            <p:cNvPr id="37" name="TextBox 36">
              <a:extLst>
                <a:ext uri="{FF2B5EF4-FFF2-40B4-BE49-F238E27FC236}">
                  <a16:creationId xmlns:a16="http://schemas.microsoft.com/office/drawing/2014/main" xmlns="" id="{C1ABCC1B-A168-051A-1CE0-53C3005402F0}"/>
                </a:ext>
              </a:extLst>
            </p:cNvPr>
            <p:cNvSpPr txBox="1"/>
            <p:nvPr/>
          </p:nvSpPr>
          <p:spPr>
            <a:xfrm>
              <a:off x="8338450" y="2458724"/>
              <a:ext cx="3570518" cy="984885"/>
            </a:xfrm>
            <a:prstGeom prst="rect">
              <a:avLst/>
            </a:prstGeom>
            <a:noFill/>
          </p:spPr>
          <p:txBody>
            <a:bodyPr wrap="square" rtlCol="0">
              <a:spAutoFit/>
            </a:bodyPr>
            <a:lstStyle/>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Order received of Rs 240 crores</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Client - Govt. of Maharashtra</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Location- Amravati</a:t>
              </a:r>
            </a:p>
          </p:txBody>
        </p:sp>
        <p:sp>
          <p:nvSpPr>
            <p:cNvPr id="38" name="TextBox 37">
              <a:extLst>
                <a:ext uri="{FF2B5EF4-FFF2-40B4-BE49-F238E27FC236}">
                  <a16:creationId xmlns:a16="http://schemas.microsoft.com/office/drawing/2014/main" xmlns="" id="{C1ABCC1B-A168-051A-1CE0-53C3005402F0}"/>
                </a:ext>
              </a:extLst>
            </p:cNvPr>
            <p:cNvSpPr txBox="1"/>
            <p:nvPr/>
          </p:nvSpPr>
          <p:spPr>
            <a:xfrm>
              <a:off x="8338449" y="4806380"/>
              <a:ext cx="3570517" cy="1353255"/>
            </a:xfrm>
            <a:prstGeom prst="rect">
              <a:avLst/>
            </a:prstGeom>
            <a:noFill/>
          </p:spPr>
          <p:txBody>
            <a:bodyPr wrap="square" rtlCol="0">
              <a:spAutoFit/>
            </a:bodyPr>
            <a:lstStyle/>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Order received of Rs 1,300 crores</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Client - State water and sanitation mission</a:t>
              </a:r>
            </a:p>
            <a:p>
              <a:pPr marL="285750" indent="-285750">
                <a:spcAft>
                  <a:spcPts val="600"/>
                </a:spcAft>
                <a:buClr>
                  <a:srgbClr val="2B4780"/>
                </a:buClr>
                <a:buFont typeface="Wingdings" panose="05000000000000000000" pitchFamily="2" charset="2"/>
                <a:buChar char="Ø"/>
              </a:pPr>
              <a:r>
                <a:rPr lang="en-IN" sz="1600" dirty="0">
                  <a:latin typeface="Cambria" panose="02040503050406030204" pitchFamily="18" charset="0"/>
                  <a:ea typeface="Cambria" panose="02040503050406030204" pitchFamily="18" charset="0"/>
                </a:rPr>
                <a:t>Location- </a:t>
              </a:r>
              <a:r>
                <a:rPr lang="en-IN" sz="1600" dirty="0">
                  <a:solidFill>
                    <a:srgbClr val="000000"/>
                  </a:solidFill>
                  <a:latin typeface="Cambria" panose="02040503050406030204" pitchFamily="18" charset="0"/>
                  <a:ea typeface="Cambria" panose="02040503050406030204" pitchFamily="18" charset="0"/>
                </a:rPr>
                <a:t>UP</a:t>
              </a:r>
              <a:endParaRPr lang="en-IN" sz="1600" b="0" i="0" u="none" strike="noStrike"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xmlns="" val="57889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258300" y="6315075"/>
            <a:ext cx="2933700" cy="406400"/>
          </a:xfrm>
        </p:spPr>
        <p:txBody>
          <a:bodyPr/>
          <a:lstStyle/>
          <a:p>
            <a:fld id="{0DEEDF6E-DBFB-4C7E-B10F-C5E4F2860780}" type="slidenum">
              <a:rPr lang="en-US" smtClean="0"/>
              <a:pPr/>
              <a:t>25</a:t>
            </a:fld>
            <a:endParaRPr lang="en-US"/>
          </a:p>
        </p:txBody>
      </p:sp>
      <p:sp>
        <p:nvSpPr>
          <p:cNvPr id="5" name="Content Placeholder 2">
            <a:extLst>
              <a:ext uri="{FF2B5EF4-FFF2-40B4-BE49-F238E27FC236}">
                <a16:creationId xmlns:a16="http://schemas.microsoft.com/office/drawing/2014/main" xmlns="" id="{9BB08E94-8DC0-458A-8216-A041749B1815}"/>
              </a:ext>
            </a:extLst>
          </p:cNvPr>
          <p:cNvSpPr txBox="1">
            <a:spLocks/>
          </p:cNvSpPr>
          <p:nvPr/>
        </p:nvSpPr>
        <p:spPr>
          <a:xfrm>
            <a:off x="2693669" y="3592879"/>
            <a:ext cx="8477251" cy="1670607"/>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Q2 &amp; H1 FY25 </a:t>
            </a:r>
          </a:p>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Financial Highlights</a:t>
            </a:r>
            <a:endParaRPr lang="en-US" sz="4400">
              <a:solidFill>
                <a:srgbClr val="2B4780"/>
              </a:solidFill>
              <a:latin typeface="Cambria" panose="02040503050406030204" pitchFamily="18" charset="0"/>
              <a:ea typeface="Cambria" panose="02040503050406030204" pitchFamily="18" charset="0"/>
              <a:cs typeface="Segoe UI" panose="020B0502040204020203" pitchFamily="34" charset="0"/>
            </a:endParaRPr>
          </a:p>
        </p:txBody>
      </p:sp>
    </p:spTree>
    <p:extLst>
      <p:ext uri="{BB962C8B-B14F-4D97-AF65-F5344CB8AC3E}">
        <p14:creationId xmlns:p14="http://schemas.microsoft.com/office/powerpoint/2010/main" xmlns="" val="276496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699A1B3-CAF0-62C0-A203-BBC15662D425}"/>
              </a:ext>
            </a:extLst>
          </p:cNvPr>
          <p:cNvSpPr>
            <a:spLocks noGrp="1"/>
          </p:cNvSpPr>
          <p:nvPr>
            <p:ph type="sldNum" sz="quarter" idx="12"/>
          </p:nvPr>
        </p:nvSpPr>
        <p:spPr/>
        <p:txBody>
          <a:bodyPr/>
          <a:lstStyle/>
          <a:p>
            <a:fld id="{0DEEDF6E-DBFB-4C7E-B10F-C5E4F2860780}" type="slidenum">
              <a:rPr lang="en-US" smtClean="0"/>
              <a:pPr/>
              <a:t>26</a:t>
            </a:fld>
            <a:endParaRPr lang="en-US"/>
          </a:p>
        </p:txBody>
      </p:sp>
      <p:sp>
        <p:nvSpPr>
          <p:cNvPr id="5" name="Title 1">
            <a:extLst>
              <a:ext uri="{FF2B5EF4-FFF2-40B4-BE49-F238E27FC236}">
                <a16:creationId xmlns:a16="http://schemas.microsoft.com/office/drawing/2014/main" xmlns="" id="{39AA4D67-F425-851E-44EB-4C4A4600CAF6}"/>
              </a:ext>
            </a:extLst>
          </p:cNvPr>
          <p:cNvSpPr>
            <a:spLocks noGrp="1"/>
          </p:cNvSpPr>
          <p:nvPr>
            <p:ph type="title"/>
          </p:nvPr>
        </p:nvSpPr>
        <p:spPr>
          <a:xfrm>
            <a:off x="94180" y="209300"/>
            <a:ext cx="8265831" cy="619459"/>
          </a:xfrm>
        </p:spPr>
        <p:txBody>
          <a:bodyPr/>
          <a:lstStyle/>
          <a:p>
            <a:r>
              <a:rPr lang="en-US" sz="3200">
                <a:solidFill>
                  <a:srgbClr val="286EB2"/>
                </a:solidFill>
                <a:latin typeface="Cambria" panose="02040503050406030204" pitchFamily="18" charset="0"/>
              </a:rPr>
              <a:t>Strategic Focus and Achievements</a:t>
            </a:r>
          </a:p>
        </p:txBody>
      </p:sp>
      <p:sp>
        <p:nvSpPr>
          <p:cNvPr id="19" name="Freeform: Shape 85">
            <a:extLst>
              <a:ext uri="{FF2B5EF4-FFF2-40B4-BE49-F238E27FC236}">
                <a16:creationId xmlns:a16="http://schemas.microsoft.com/office/drawing/2014/main" xmlns="" id="{4E3CE535-5898-7EA2-0C81-2EE71A7B90F1}"/>
              </a:ext>
            </a:extLst>
          </p:cNvPr>
          <p:cNvSpPr/>
          <p:nvPr/>
        </p:nvSpPr>
        <p:spPr>
          <a:xfrm flipV="1">
            <a:off x="0" y="3270535"/>
            <a:ext cx="12192000" cy="2529366"/>
          </a:xfrm>
          <a:custGeom>
            <a:avLst/>
            <a:gdLst>
              <a:gd name="connsiteX0" fmla="*/ 0 w 9143998"/>
              <a:gd name="connsiteY0" fmla="*/ 0 h 2561236"/>
              <a:gd name="connsiteX1" fmla="*/ 4314701 w 9143998"/>
              <a:gd name="connsiteY1" fmla="*/ 0 h 2561236"/>
              <a:gd name="connsiteX2" fmla="*/ 4314701 w 9143998"/>
              <a:gd name="connsiteY2" fmla="*/ 1842 h 2561236"/>
              <a:gd name="connsiteX3" fmla="*/ 9143998 w 9143998"/>
              <a:gd name="connsiteY3" fmla="*/ 1842 h 2561236"/>
              <a:gd name="connsiteX4" fmla="*/ 9143998 w 9143998"/>
              <a:gd name="connsiteY4" fmla="*/ 2561236 h 2561236"/>
              <a:gd name="connsiteX5" fmla="*/ 0 w 9143998"/>
              <a:gd name="connsiteY5" fmla="*/ 2561236 h 256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8" h="2561236">
                <a:moveTo>
                  <a:pt x="0" y="0"/>
                </a:moveTo>
                <a:lnTo>
                  <a:pt x="4314701" y="0"/>
                </a:lnTo>
                <a:lnTo>
                  <a:pt x="4314701" y="1842"/>
                </a:lnTo>
                <a:lnTo>
                  <a:pt x="9143998" y="1842"/>
                </a:lnTo>
                <a:lnTo>
                  <a:pt x="9143998" y="2561236"/>
                </a:lnTo>
                <a:lnTo>
                  <a:pt x="0" y="25612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sp>
        <p:nvSpPr>
          <p:cNvPr id="20" name="TextBox 19">
            <a:extLst>
              <a:ext uri="{FF2B5EF4-FFF2-40B4-BE49-F238E27FC236}">
                <a16:creationId xmlns:a16="http://schemas.microsoft.com/office/drawing/2014/main" xmlns="" id="{5B236B26-FB1C-EE57-4672-8CA6D872A944}"/>
              </a:ext>
            </a:extLst>
          </p:cNvPr>
          <p:cNvSpPr txBox="1"/>
          <p:nvPr/>
        </p:nvSpPr>
        <p:spPr>
          <a:xfrm>
            <a:off x="432586" y="3950165"/>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408 crores</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5" name="Freeform: Shape 54">
            <a:extLst>
              <a:ext uri="{FF2B5EF4-FFF2-40B4-BE49-F238E27FC236}">
                <a16:creationId xmlns:a16="http://schemas.microsoft.com/office/drawing/2014/main" xmlns="" id="{EA1A861C-E1A0-315B-69FD-80A85DE80BB4}"/>
              </a:ext>
            </a:extLst>
          </p:cNvPr>
          <p:cNvSpPr/>
          <p:nvPr/>
        </p:nvSpPr>
        <p:spPr>
          <a:xfrm rot="5400000" flipH="1" flipV="1">
            <a:off x="622283"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BEDCF2"/>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26" name="Straight Connector 25">
            <a:extLst>
              <a:ext uri="{FF2B5EF4-FFF2-40B4-BE49-F238E27FC236}">
                <a16:creationId xmlns:a16="http://schemas.microsoft.com/office/drawing/2014/main" xmlns="" id="{048A8B4F-E406-EC0E-92CF-F392C5C5DFF1}"/>
              </a:ext>
            </a:extLst>
          </p:cNvPr>
          <p:cNvCxnSpPr/>
          <p:nvPr/>
        </p:nvCxnSpPr>
        <p:spPr>
          <a:xfrm>
            <a:off x="561950"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0A44F51-0DB2-53B3-F05B-FCE920D86763}"/>
              </a:ext>
            </a:extLst>
          </p:cNvPr>
          <p:cNvSpPr txBox="1"/>
          <p:nvPr/>
        </p:nvSpPr>
        <p:spPr>
          <a:xfrm>
            <a:off x="515475" y="2895451"/>
            <a:ext cx="1065604"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Revenue</a:t>
            </a:r>
          </a:p>
        </p:txBody>
      </p:sp>
      <p:sp>
        <p:nvSpPr>
          <p:cNvPr id="28" name="TextBox 27">
            <a:extLst>
              <a:ext uri="{FF2B5EF4-FFF2-40B4-BE49-F238E27FC236}">
                <a16:creationId xmlns:a16="http://schemas.microsoft.com/office/drawing/2014/main" xmlns="" id="{7BB97D3D-C725-6E8D-B909-471A4D248626}"/>
              </a:ext>
            </a:extLst>
          </p:cNvPr>
          <p:cNvSpPr txBox="1"/>
          <p:nvPr/>
        </p:nvSpPr>
        <p:spPr>
          <a:xfrm>
            <a:off x="538712" y="3325023"/>
            <a:ext cx="418897" cy="3117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01</a:t>
            </a:r>
          </a:p>
        </p:txBody>
      </p:sp>
      <p:sp>
        <p:nvSpPr>
          <p:cNvPr id="29" name="Freeform: Shape 70">
            <a:extLst>
              <a:ext uri="{FF2B5EF4-FFF2-40B4-BE49-F238E27FC236}">
                <a16:creationId xmlns:a16="http://schemas.microsoft.com/office/drawing/2014/main" xmlns="" id="{6CF87AB7-5CEC-D22E-41F1-86CCFC5E4948}"/>
              </a:ext>
            </a:extLst>
          </p:cNvPr>
          <p:cNvSpPr/>
          <p:nvPr/>
        </p:nvSpPr>
        <p:spPr>
          <a:xfrm rot="5400000" flipH="1" flipV="1">
            <a:off x="2569592"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8FAADC"/>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30" name="Straight Connector 29">
            <a:extLst>
              <a:ext uri="{FF2B5EF4-FFF2-40B4-BE49-F238E27FC236}">
                <a16:creationId xmlns:a16="http://schemas.microsoft.com/office/drawing/2014/main" xmlns="" id="{5E9CD638-D369-7875-940D-8A59B9A9F97E}"/>
              </a:ext>
            </a:extLst>
          </p:cNvPr>
          <p:cNvCxnSpPr/>
          <p:nvPr/>
        </p:nvCxnSpPr>
        <p:spPr>
          <a:xfrm>
            <a:off x="2509259"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2729FA4E-20A0-86B3-7F6F-E4B00BD38DEA}"/>
              </a:ext>
            </a:extLst>
          </p:cNvPr>
          <p:cNvSpPr txBox="1"/>
          <p:nvPr/>
        </p:nvSpPr>
        <p:spPr>
          <a:xfrm>
            <a:off x="2408464" y="2895451"/>
            <a:ext cx="1065604"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EBITDA</a:t>
            </a:r>
          </a:p>
        </p:txBody>
      </p:sp>
      <p:sp>
        <p:nvSpPr>
          <p:cNvPr id="32" name="TextBox 31">
            <a:extLst>
              <a:ext uri="{FF2B5EF4-FFF2-40B4-BE49-F238E27FC236}">
                <a16:creationId xmlns:a16="http://schemas.microsoft.com/office/drawing/2014/main" xmlns="" id="{79D8CC0A-B474-400E-C8BF-F2EC68C7C515}"/>
              </a:ext>
            </a:extLst>
          </p:cNvPr>
          <p:cNvSpPr txBox="1"/>
          <p:nvPr/>
        </p:nvSpPr>
        <p:spPr>
          <a:xfrm>
            <a:off x="2486021" y="3325023"/>
            <a:ext cx="418897" cy="3117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02</a:t>
            </a:r>
          </a:p>
        </p:txBody>
      </p:sp>
      <p:sp>
        <p:nvSpPr>
          <p:cNvPr id="33" name="Freeform: Shape 74">
            <a:extLst>
              <a:ext uri="{FF2B5EF4-FFF2-40B4-BE49-F238E27FC236}">
                <a16:creationId xmlns:a16="http://schemas.microsoft.com/office/drawing/2014/main" xmlns="" id="{CA3C7B27-05BD-95AA-5C2C-FA30DBEA6C6B}"/>
              </a:ext>
            </a:extLst>
          </p:cNvPr>
          <p:cNvSpPr/>
          <p:nvPr/>
        </p:nvSpPr>
        <p:spPr>
          <a:xfrm rot="5400000" flipH="1" flipV="1">
            <a:off x="4516902"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BEDCF2"/>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34" name="Straight Connector 33">
            <a:extLst>
              <a:ext uri="{FF2B5EF4-FFF2-40B4-BE49-F238E27FC236}">
                <a16:creationId xmlns:a16="http://schemas.microsoft.com/office/drawing/2014/main" xmlns="" id="{ED228097-36E0-949D-583E-E5B792EF1F31}"/>
              </a:ext>
            </a:extLst>
          </p:cNvPr>
          <p:cNvCxnSpPr/>
          <p:nvPr/>
        </p:nvCxnSpPr>
        <p:spPr>
          <a:xfrm>
            <a:off x="4456568"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289A3B61-47D7-93B5-A7ED-F70BB9FE5B35}"/>
              </a:ext>
            </a:extLst>
          </p:cNvPr>
          <p:cNvSpPr txBox="1"/>
          <p:nvPr/>
        </p:nvSpPr>
        <p:spPr>
          <a:xfrm>
            <a:off x="4456567" y="2895451"/>
            <a:ext cx="1019129"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EBIT</a:t>
            </a:r>
          </a:p>
        </p:txBody>
      </p:sp>
      <p:sp>
        <p:nvSpPr>
          <p:cNvPr id="36" name="TextBox 35">
            <a:extLst>
              <a:ext uri="{FF2B5EF4-FFF2-40B4-BE49-F238E27FC236}">
                <a16:creationId xmlns:a16="http://schemas.microsoft.com/office/drawing/2014/main" xmlns="" id="{A974686D-ED56-9E01-388E-78DAF322DCC9}"/>
              </a:ext>
            </a:extLst>
          </p:cNvPr>
          <p:cNvSpPr txBox="1"/>
          <p:nvPr/>
        </p:nvSpPr>
        <p:spPr>
          <a:xfrm>
            <a:off x="4433331" y="3325023"/>
            <a:ext cx="418897" cy="3117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03</a:t>
            </a:r>
          </a:p>
        </p:txBody>
      </p:sp>
      <p:sp>
        <p:nvSpPr>
          <p:cNvPr id="37" name="Freeform: Shape 78">
            <a:extLst>
              <a:ext uri="{FF2B5EF4-FFF2-40B4-BE49-F238E27FC236}">
                <a16:creationId xmlns:a16="http://schemas.microsoft.com/office/drawing/2014/main" xmlns="" id="{4F204653-BC73-3F17-92F0-6005EFBFFABA}"/>
              </a:ext>
            </a:extLst>
          </p:cNvPr>
          <p:cNvSpPr/>
          <p:nvPr/>
        </p:nvSpPr>
        <p:spPr>
          <a:xfrm rot="5400000" flipH="1" flipV="1">
            <a:off x="6464211"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BEDCF2"/>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38" name="Straight Connector 37">
            <a:extLst>
              <a:ext uri="{FF2B5EF4-FFF2-40B4-BE49-F238E27FC236}">
                <a16:creationId xmlns:a16="http://schemas.microsoft.com/office/drawing/2014/main" xmlns="" id="{3BECEE0B-4D74-D30F-0626-780D1E9B2D6E}"/>
              </a:ext>
            </a:extLst>
          </p:cNvPr>
          <p:cNvCxnSpPr/>
          <p:nvPr/>
        </p:nvCxnSpPr>
        <p:spPr>
          <a:xfrm>
            <a:off x="6403877"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5FF20841-D610-8B7E-975B-D3C544DC3543}"/>
              </a:ext>
            </a:extLst>
          </p:cNvPr>
          <p:cNvSpPr txBox="1"/>
          <p:nvPr/>
        </p:nvSpPr>
        <p:spPr>
          <a:xfrm>
            <a:off x="6403876" y="2895451"/>
            <a:ext cx="1019129"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PBT</a:t>
            </a:r>
          </a:p>
        </p:txBody>
      </p:sp>
      <p:sp>
        <p:nvSpPr>
          <p:cNvPr id="40" name="TextBox 39">
            <a:extLst>
              <a:ext uri="{FF2B5EF4-FFF2-40B4-BE49-F238E27FC236}">
                <a16:creationId xmlns:a16="http://schemas.microsoft.com/office/drawing/2014/main" xmlns="" id="{593D1B06-3784-234B-0037-817DF90D6001}"/>
              </a:ext>
            </a:extLst>
          </p:cNvPr>
          <p:cNvSpPr txBox="1"/>
          <p:nvPr/>
        </p:nvSpPr>
        <p:spPr>
          <a:xfrm>
            <a:off x="6380640" y="3325023"/>
            <a:ext cx="418897" cy="3117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04</a:t>
            </a:r>
          </a:p>
        </p:txBody>
      </p:sp>
      <p:sp>
        <p:nvSpPr>
          <p:cNvPr id="41" name="Freeform: Shape 91">
            <a:extLst>
              <a:ext uri="{FF2B5EF4-FFF2-40B4-BE49-F238E27FC236}">
                <a16:creationId xmlns:a16="http://schemas.microsoft.com/office/drawing/2014/main" xmlns="" id="{8FF27DA1-C9A3-7E49-365A-EC7F836779BD}"/>
              </a:ext>
            </a:extLst>
          </p:cNvPr>
          <p:cNvSpPr/>
          <p:nvPr/>
        </p:nvSpPr>
        <p:spPr>
          <a:xfrm rot="5400000" flipH="1" flipV="1">
            <a:off x="8411521"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BEDCF2"/>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42" name="Straight Connector 41">
            <a:extLst>
              <a:ext uri="{FF2B5EF4-FFF2-40B4-BE49-F238E27FC236}">
                <a16:creationId xmlns:a16="http://schemas.microsoft.com/office/drawing/2014/main" xmlns="" id="{9F267923-0FA9-83B2-6263-800AA91F6C47}"/>
              </a:ext>
            </a:extLst>
          </p:cNvPr>
          <p:cNvCxnSpPr/>
          <p:nvPr/>
        </p:nvCxnSpPr>
        <p:spPr>
          <a:xfrm>
            <a:off x="8351188"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D74E3F4B-08D6-73CC-82C2-7BBE1D847EFD}"/>
              </a:ext>
            </a:extLst>
          </p:cNvPr>
          <p:cNvSpPr txBox="1"/>
          <p:nvPr/>
        </p:nvSpPr>
        <p:spPr>
          <a:xfrm>
            <a:off x="8351187" y="2895451"/>
            <a:ext cx="1019129"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mbria" panose="02040503050406030204" pitchFamily="18" charset="0"/>
                <a:ea typeface="Cambria" panose="02040503050406030204" pitchFamily="18" charset="0"/>
              </a:rPr>
              <a:t>C&amp;CE</a:t>
            </a: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xmlns="" id="{CFFC4EDB-57EB-3C8C-F8D2-C18D26D909CE}"/>
              </a:ext>
            </a:extLst>
          </p:cNvPr>
          <p:cNvSpPr txBox="1"/>
          <p:nvPr/>
        </p:nvSpPr>
        <p:spPr>
          <a:xfrm>
            <a:off x="8327950" y="3325023"/>
            <a:ext cx="418897" cy="3117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05</a:t>
            </a:r>
          </a:p>
        </p:txBody>
      </p:sp>
      <p:sp>
        <p:nvSpPr>
          <p:cNvPr id="9" name="Freeform: Shape 91">
            <a:extLst>
              <a:ext uri="{FF2B5EF4-FFF2-40B4-BE49-F238E27FC236}">
                <a16:creationId xmlns:a16="http://schemas.microsoft.com/office/drawing/2014/main" xmlns="" id="{AB52BB6A-EE34-9E0D-26F2-18116F869B1A}"/>
              </a:ext>
            </a:extLst>
          </p:cNvPr>
          <p:cNvSpPr/>
          <p:nvPr/>
        </p:nvSpPr>
        <p:spPr>
          <a:xfrm rot="5400000" flipH="1" flipV="1">
            <a:off x="10462029" y="2672484"/>
            <a:ext cx="851987" cy="1196103"/>
          </a:xfrm>
          <a:custGeom>
            <a:avLst/>
            <a:gdLst>
              <a:gd name="connsiteX0" fmla="*/ 0 w 1492249"/>
              <a:gd name="connsiteY0" fmla="*/ 738191 h 1492249"/>
              <a:gd name="connsiteX1" fmla="*/ 0 w 1492249"/>
              <a:gd name="connsiteY1" fmla="*/ 0 h 1492249"/>
              <a:gd name="connsiteX2" fmla="*/ 754058 w 1492249"/>
              <a:gd name="connsiteY2" fmla="*/ 0 h 1492249"/>
              <a:gd name="connsiteX3" fmla="*/ 1492249 w 1492249"/>
              <a:gd name="connsiteY3" fmla="*/ 0 h 1492249"/>
              <a:gd name="connsiteX4" fmla="*/ 1492249 w 1492249"/>
              <a:gd name="connsiteY4" fmla="*/ 738191 h 1492249"/>
              <a:gd name="connsiteX5" fmla="*/ 1492249 w 1492249"/>
              <a:gd name="connsiteY5" fmla="*/ 1492249 h 1492249"/>
              <a:gd name="connsiteX6" fmla="*/ 754058 w 1492249"/>
              <a:gd name="connsiteY6" fmla="*/ 1492249 h 1492249"/>
              <a:gd name="connsiteX7" fmla="*/ 754058 w 1492249"/>
              <a:gd name="connsiteY7" fmla="*/ 738191 h 14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49" h="1492249">
                <a:moveTo>
                  <a:pt x="0" y="738191"/>
                </a:moveTo>
                <a:lnTo>
                  <a:pt x="0" y="0"/>
                </a:lnTo>
                <a:lnTo>
                  <a:pt x="754058" y="0"/>
                </a:lnTo>
                <a:lnTo>
                  <a:pt x="1492249" y="0"/>
                </a:lnTo>
                <a:lnTo>
                  <a:pt x="1492249" y="738191"/>
                </a:lnTo>
                <a:lnTo>
                  <a:pt x="1492249" y="1492249"/>
                </a:lnTo>
                <a:lnTo>
                  <a:pt x="754058" y="1492249"/>
                </a:lnTo>
                <a:lnTo>
                  <a:pt x="754058" y="738191"/>
                </a:lnTo>
                <a:close/>
              </a:path>
            </a:pathLst>
          </a:custGeom>
          <a:gradFill flip="none" rotWithShape="1">
            <a:gsLst>
              <a:gs pos="0">
                <a:srgbClr val="BEDCF2"/>
              </a:gs>
              <a:gs pos="100000">
                <a:srgbClr val="36358C"/>
              </a:gs>
            </a:gsLst>
            <a:lin ang="0" scaled="1"/>
            <a:tileRect/>
          </a:gradFill>
          <a:ln>
            <a:noFill/>
          </a:ln>
          <a:effectLst>
            <a:outerShdw blurRad="266700" dist="114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10" name="Straight Connector 9">
            <a:extLst>
              <a:ext uri="{FF2B5EF4-FFF2-40B4-BE49-F238E27FC236}">
                <a16:creationId xmlns:a16="http://schemas.microsoft.com/office/drawing/2014/main" xmlns="" id="{2ED3853D-ABF6-557F-9775-F9E1773B186F}"/>
              </a:ext>
            </a:extLst>
          </p:cNvPr>
          <p:cNvCxnSpPr/>
          <p:nvPr/>
        </p:nvCxnSpPr>
        <p:spPr>
          <a:xfrm>
            <a:off x="10401696" y="3276710"/>
            <a:ext cx="3724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CE32DB8-7B14-ABD2-C56C-AC658141BB92}"/>
              </a:ext>
            </a:extLst>
          </p:cNvPr>
          <p:cNvSpPr txBox="1"/>
          <p:nvPr/>
        </p:nvSpPr>
        <p:spPr>
          <a:xfrm>
            <a:off x="10401695" y="2895451"/>
            <a:ext cx="1019129"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EPS</a:t>
            </a:r>
          </a:p>
        </p:txBody>
      </p:sp>
      <p:sp>
        <p:nvSpPr>
          <p:cNvPr id="12" name="TextBox 11">
            <a:extLst>
              <a:ext uri="{FF2B5EF4-FFF2-40B4-BE49-F238E27FC236}">
                <a16:creationId xmlns:a16="http://schemas.microsoft.com/office/drawing/2014/main" xmlns="" id="{87E22D2C-A849-2E9D-E6AD-F93E968BA322}"/>
              </a:ext>
            </a:extLst>
          </p:cNvPr>
          <p:cNvSpPr txBox="1"/>
          <p:nvPr/>
        </p:nvSpPr>
        <p:spPr>
          <a:xfrm>
            <a:off x="10378458" y="3296227"/>
            <a:ext cx="418897"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ptos Display" panose="02110004020202020204"/>
                <a:ea typeface="+mn-ea"/>
                <a:cs typeface="+mn-cs"/>
              </a:rPr>
              <a:t>06</a:t>
            </a:r>
          </a:p>
        </p:txBody>
      </p:sp>
      <p:pic>
        <p:nvPicPr>
          <p:cNvPr id="46" name="Graphic 45" descr="Money outline">
            <a:extLst>
              <a:ext uri="{FF2B5EF4-FFF2-40B4-BE49-F238E27FC236}">
                <a16:creationId xmlns:a16="http://schemas.microsoft.com/office/drawing/2014/main" xmlns="" id="{36C2571C-5AE8-341B-228A-880CFDFFAFA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500409" y="1837515"/>
            <a:ext cx="914400" cy="914400"/>
          </a:xfrm>
          <a:prstGeom prst="rect">
            <a:avLst/>
          </a:prstGeom>
        </p:spPr>
      </p:pic>
      <p:pic>
        <p:nvPicPr>
          <p:cNvPr id="48" name="Graphic 47" descr="Gold bars outline">
            <a:extLst>
              <a:ext uri="{FF2B5EF4-FFF2-40B4-BE49-F238E27FC236}">
                <a16:creationId xmlns:a16="http://schemas.microsoft.com/office/drawing/2014/main" xmlns="" id="{5C9BDDE3-8902-E8EE-75FA-B270AACC7AF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05069" y="1902898"/>
            <a:ext cx="914400" cy="914400"/>
          </a:xfrm>
          <a:prstGeom prst="rect">
            <a:avLst/>
          </a:prstGeom>
        </p:spPr>
      </p:pic>
      <p:pic>
        <p:nvPicPr>
          <p:cNvPr id="50" name="Graphic 49" descr="Bar chart outline">
            <a:extLst>
              <a:ext uri="{FF2B5EF4-FFF2-40B4-BE49-F238E27FC236}">
                <a16:creationId xmlns:a16="http://schemas.microsoft.com/office/drawing/2014/main" xmlns="" id="{ECF02B5F-D1B0-DE7A-F0BF-E374F6837C15}"/>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4451687" y="1861512"/>
            <a:ext cx="914400" cy="914400"/>
          </a:xfrm>
          <a:prstGeom prst="rect">
            <a:avLst/>
          </a:prstGeom>
        </p:spPr>
      </p:pic>
      <p:pic>
        <p:nvPicPr>
          <p:cNvPr id="54" name="Graphic 53" descr="Users outline">
            <a:extLst>
              <a:ext uri="{FF2B5EF4-FFF2-40B4-BE49-F238E27FC236}">
                <a16:creationId xmlns:a16="http://schemas.microsoft.com/office/drawing/2014/main" xmlns="" id="{08608C4F-1B5D-A0A7-BF68-B2C18C954A1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364671" y="1930069"/>
            <a:ext cx="914400" cy="914400"/>
          </a:xfrm>
          <a:prstGeom prst="rect">
            <a:avLst/>
          </a:prstGeom>
        </p:spPr>
      </p:pic>
      <p:pic>
        <p:nvPicPr>
          <p:cNvPr id="56" name="Graphic 55" descr="Upward trend outline">
            <a:extLst>
              <a:ext uri="{FF2B5EF4-FFF2-40B4-BE49-F238E27FC236}">
                <a16:creationId xmlns:a16="http://schemas.microsoft.com/office/drawing/2014/main" xmlns="" id="{88728E79-575D-EEBD-0172-44573B9D353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338109" y="1902953"/>
            <a:ext cx="914400" cy="914400"/>
          </a:xfrm>
          <a:prstGeom prst="rect">
            <a:avLst/>
          </a:prstGeom>
        </p:spPr>
      </p:pic>
      <p:pic>
        <p:nvPicPr>
          <p:cNvPr id="58" name="Graphic 57" descr="Exponential Graph outline">
            <a:extLst>
              <a:ext uri="{FF2B5EF4-FFF2-40B4-BE49-F238E27FC236}">
                <a16:creationId xmlns:a16="http://schemas.microsoft.com/office/drawing/2014/main" xmlns="" id="{45334D43-B65C-24E3-4C84-3611877CB57B}"/>
              </a:ext>
            </a:extLst>
          </p:cNvPr>
          <p:cNvPicPr>
            <a:picLocks noChangeAspect="1"/>
          </p:cNvPicPr>
          <p:nvPr/>
        </p:nvPicPr>
        <p:blipFill>
          <a:blip r:embed="rId12" cstate="print">
            <a:extLst>
              <a:ext uri="{96DAC541-7B7A-43D3-8B79-37D633B846F1}">
                <asvg:svgBlip xmlns:asvg="http://schemas.microsoft.com/office/drawing/2016/SVG/main" xmlns="" r:embed="rId13"/>
              </a:ext>
            </a:extLst>
          </a:blip>
          <a:stretch>
            <a:fillRect/>
          </a:stretch>
        </p:blipFill>
        <p:spPr>
          <a:xfrm>
            <a:off x="8360011" y="1884490"/>
            <a:ext cx="914400" cy="914400"/>
          </a:xfrm>
          <a:prstGeom prst="rect">
            <a:avLst/>
          </a:prstGeom>
        </p:spPr>
      </p:pic>
      <p:sp>
        <p:nvSpPr>
          <p:cNvPr id="59" name="AutoShape 26">
            <a:extLst>
              <a:ext uri="{FF2B5EF4-FFF2-40B4-BE49-F238E27FC236}">
                <a16:creationId xmlns:a16="http://schemas.microsoft.com/office/drawing/2014/main" xmlns="" id="{192939E2-A42E-9EE6-E1B2-548B6343E288}"/>
              </a:ext>
            </a:extLst>
          </p:cNvPr>
          <p:cNvSpPr/>
          <p:nvPr/>
        </p:nvSpPr>
        <p:spPr>
          <a:xfrm>
            <a:off x="6193971" y="753463"/>
            <a:ext cx="5998030" cy="20168"/>
          </a:xfrm>
          <a:prstGeom prst="line">
            <a:avLst/>
          </a:prstGeom>
          <a:ln w="19050" cap="flat">
            <a:solidFill>
              <a:srgbClr val="2C284B"/>
            </a:solidFill>
            <a:prstDash val="solid"/>
            <a:headEnd type="none" w="sm" len="sm"/>
            <a:tailEnd type="none" w="sm" len="sm"/>
          </a:ln>
        </p:spPr>
        <p:txBody>
          <a:bodyPr/>
          <a:lstStyle/>
          <a:p>
            <a:endParaRPr lang="en-IN"/>
          </a:p>
        </p:txBody>
      </p:sp>
      <p:sp>
        <p:nvSpPr>
          <p:cNvPr id="2" name="TextBox 1">
            <a:extLst>
              <a:ext uri="{FF2B5EF4-FFF2-40B4-BE49-F238E27FC236}">
                <a16:creationId xmlns:a16="http://schemas.microsoft.com/office/drawing/2014/main" xmlns="" id="{622C914F-9E05-D808-C303-974FD9580111}"/>
              </a:ext>
            </a:extLst>
          </p:cNvPr>
          <p:cNvSpPr txBox="1"/>
          <p:nvPr/>
        </p:nvSpPr>
        <p:spPr>
          <a:xfrm>
            <a:off x="478286" y="4251979"/>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A4B26BD5-4BB8-9EC9-725C-87CDCAE7AB26}"/>
              </a:ext>
            </a:extLst>
          </p:cNvPr>
          <p:cNvSpPr txBox="1"/>
          <p:nvPr/>
        </p:nvSpPr>
        <p:spPr>
          <a:xfrm>
            <a:off x="2230096" y="3971616"/>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35 crores</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BD90A5E8-34CF-E324-3248-AB4FBBF89DE9}"/>
              </a:ext>
            </a:extLst>
          </p:cNvPr>
          <p:cNvSpPr txBox="1"/>
          <p:nvPr/>
        </p:nvSpPr>
        <p:spPr>
          <a:xfrm>
            <a:off x="4063500" y="3971616"/>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32 crores</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1114BF88-034C-85BC-970E-F9F88E966D6B}"/>
              </a:ext>
            </a:extLst>
          </p:cNvPr>
          <p:cNvSpPr txBox="1"/>
          <p:nvPr/>
        </p:nvSpPr>
        <p:spPr>
          <a:xfrm>
            <a:off x="6029820" y="3971616"/>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25 crores</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2D071553-2566-4B75-73EC-06C20EEDBA22}"/>
              </a:ext>
            </a:extLst>
          </p:cNvPr>
          <p:cNvSpPr txBox="1"/>
          <p:nvPr/>
        </p:nvSpPr>
        <p:spPr>
          <a:xfrm>
            <a:off x="7981358" y="3977846"/>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69 crores</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5A4E6589-2E14-38F8-9089-162189F2FA48}"/>
              </a:ext>
            </a:extLst>
          </p:cNvPr>
          <p:cNvSpPr txBox="1"/>
          <p:nvPr/>
        </p:nvSpPr>
        <p:spPr>
          <a:xfrm>
            <a:off x="9977234" y="3950165"/>
            <a:ext cx="180384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chemeClr val="bg1"/>
                </a:solidFill>
                <a:latin typeface="Cambria" panose="02040503050406030204" pitchFamily="18" charset="0"/>
                <a:ea typeface="Cambria" panose="02040503050406030204" pitchFamily="18" charset="0"/>
              </a:rPr>
              <a:t>Rs 1.7 per share</a:t>
            </a:r>
            <a:endParaRPr kumimoji="0" lang="en-US"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F71326D7-602F-72CA-51D2-FB9A8B7EFA28}"/>
              </a:ext>
            </a:extLst>
          </p:cNvPr>
          <p:cNvSpPr txBox="1"/>
          <p:nvPr/>
        </p:nvSpPr>
        <p:spPr>
          <a:xfrm>
            <a:off x="2261162" y="4273430"/>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7F757B50-BF20-F41D-236B-BDDCFD75C1B6}"/>
              </a:ext>
            </a:extLst>
          </p:cNvPr>
          <p:cNvSpPr txBox="1"/>
          <p:nvPr/>
        </p:nvSpPr>
        <p:spPr>
          <a:xfrm>
            <a:off x="4200642" y="4284042"/>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DF820C70-9F69-33F0-18FD-04A47F58B34C}"/>
              </a:ext>
            </a:extLst>
          </p:cNvPr>
          <p:cNvSpPr txBox="1"/>
          <p:nvPr/>
        </p:nvSpPr>
        <p:spPr>
          <a:xfrm>
            <a:off x="6091000" y="4271718"/>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10629D0C-0747-59F3-CD70-078FD8E1FFE2}"/>
              </a:ext>
            </a:extLst>
          </p:cNvPr>
          <p:cNvSpPr txBox="1"/>
          <p:nvPr/>
        </p:nvSpPr>
        <p:spPr>
          <a:xfrm>
            <a:off x="8030480" y="4295278"/>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BC4D9317-8B81-5293-257F-24DF12DFC1E5}"/>
              </a:ext>
            </a:extLst>
          </p:cNvPr>
          <p:cNvSpPr txBox="1"/>
          <p:nvPr/>
        </p:nvSpPr>
        <p:spPr>
          <a:xfrm>
            <a:off x="10045900" y="4284042"/>
            <a:ext cx="1530978" cy="30181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1" dirty="0">
                <a:solidFill>
                  <a:schemeClr val="bg1"/>
                </a:solidFill>
                <a:latin typeface="Cambria" panose="02040503050406030204" pitchFamily="18" charset="0"/>
                <a:ea typeface="Cambria" panose="02040503050406030204" pitchFamily="18" charset="0"/>
              </a:rPr>
              <a:t>(H1 FY25)</a:t>
            </a:r>
            <a:endParaRPr kumimoji="0" lang="en-US" b="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5D97EEB9-CCCD-7097-C127-95A376B3DC81}"/>
              </a:ext>
            </a:extLst>
          </p:cNvPr>
          <p:cNvSpPr txBox="1"/>
          <p:nvPr/>
        </p:nvSpPr>
        <p:spPr>
          <a:xfrm>
            <a:off x="181607" y="6459426"/>
            <a:ext cx="1982170" cy="307777"/>
          </a:xfrm>
          <a:prstGeom prst="rect">
            <a:avLst/>
          </a:prstGeom>
          <a:noFill/>
        </p:spPr>
        <p:txBody>
          <a:bodyPr wrap="square" rtlCol="0">
            <a:spAutoFit/>
          </a:bodyPr>
          <a:lstStyle/>
          <a:p>
            <a:r>
              <a:rPr lang="en-IN" sz="1400" i="1" dirty="0"/>
              <a:t>*Consolidated Numbers</a:t>
            </a:r>
          </a:p>
        </p:txBody>
      </p:sp>
    </p:spTree>
    <p:extLst>
      <p:ext uri="{BB962C8B-B14F-4D97-AF65-F5344CB8AC3E}">
        <p14:creationId xmlns:p14="http://schemas.microsoft.com/office/powerpoint/2010/main" xmlns="" val="115608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p:cNvSpPr/>
          <p:nvPr/>
        </p:nvSpPr>
        <p:spPr>
          <a:xfrm>
            <a:off x="8254357" y="773631"/>
            <a:ext cx="3937643"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26551" y="259244"/>
            <a:ext cx="8265831" cy="619459"/>
          </a:xfrm>
        </p:spPr>
        <p:txBody>
          <a:bodyPr/>
          <a:lstStyle/>
          <a:p>
            <a:r>
              <a:rPr lang="en-US" sz="3200">
                <a:solidFill>
                  <a:srgbClr val="286EB2"/>
                </a:solidFill>
                <a:latin typeface="Cambria" panose="02040503050406030204" pitchFamily="18" charset="0"/>
              </a:rPr>
              <a:t>Q2 &amp; H1 FY25 - Financial Highlights</a:t>
            </a:r>
          </a:p>
        </p:txBody>
      </p:sp>
      <p:cxnSp>
        <p:nvCxnSpPr>
          <p:cNvPr id="25" name="Straight Connector 24">
            <a:extLst>
              <a:ext uri="{FF2B5EF4-FFF2-40B4-BE49-F238E27FC236}">
                <a16:creationId xmlns:a16="http://schemas.microsoft.com/office/drawing/2014/main" xmlns="" id="{C6399793-B272-478B-9CF3-24895ECAEB3C}"/>
              </a:ext>
            </a:extLst>
          </p:cNvPr>
          <p:cNvCxnSpPr>
            <a:cxnSpLocks/>
          </p:cNvCxnSpPr>
          <p:nvPr/>
        </p:nvCxnSpPr>
        <p:spPr>
          <a:xfrm>
            <a:off x="494330" y="4076469"/>
            <a:ext cx="2993160"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28" name="1388.75226.75144244.757">
            <a:extLst>
              <a:ext uri="{FF2B5EF4-FFF2-40B4-BE49-F238E27FC236}">
                <a16:creationId xmlns:a16="http://schemas.microsoft.com/office/drawing/2014/main" xmlns="" id="{2E96D388-0F33-E6E9-4444-C57B8F9EFA3C}"/>
              </a:ext>
            </a:extLst>
          </p:cNvPr>
          <p:cNvGraphicFramePr>
            <a:graphicFrameLocks/>
          </p:cNvGraphicFramePr>
          <p:nvPr>
            <p:custDataLst>
              <p:tags r:id="rId1"/>
            </p:custDataLst>
          </p:nvPr>
        </p:nvGraphicFramePr>
        <p:xfrm>
          <a:off x="491634" y="4684055"/>
          <a:ext cx="3148224" cy="17214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1388.75226.75144244.757">
            <a:extLst>
              <a:ext uri="{FF2B5EF4-FFF2-40B4-BE49-F238E27FC236}">
                <a16:creationId xmlns:a16="http://schemas.microsoft.com/office/drawing/2014/main" xmlns="" id="{BBD75B65-9962-C230-F6FF-F00FEFFA95DB}"/>
              </a:ext>
            </a:extLst>
          </p:cNvPr>
          <p:cNvGraphicFramePr>
            <a:graphicFrameLocks/>
          </p:cNvGraphicFramePr>
          <p:nvPr>
            <p:custDataLst>
              <p:tags r:id="rId2"/>
            </p:custDataLst>
          </p:nvPr>
        </p:nvGraphicFramePr>
        <p:xfrm>
          <a:off x="371834" y="2221222"/>
          <a:ext cx="3238150" cy="19922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a:extLst>
              <a:ext uri="{FF2B5EF4-FFF2-40B4-BE49-F238E27FC236}">
                <a16:creationId xmlns:a16="http://schemas.microsoft.com/office/drawing/2014/main" xmlns="" id="{E082B3BD-BE44-3D91-BC5C-6A240DB5C572}"/>
              </a:ext>
            </a:extLst>
          </p:cNvPr>
          <p:cNvGraphicFramePr/>
          <p:nvPr>
            <p:extLst>
              <p:ext uri="{D42A27DB-BD31-4B8C-83A1-F6EECF244321}">
                <p14:modId xmlns:p14="http://schemas.microsoft.com/office/powerpoint/2010/main" xmlns="" val="2981050818"/>
              </p:ext>
            </p:extLst>
          </p:nvPr>
        </p:nvGraphicFramePr>
        <p:xfrm>
          <a:off x="8349915" y="4036400"/>
          <a:ext cx="3610608" cy="2315984"/>
        </p:xfrm>
        <a:graphic>
          <a:graphicData uri="http://schemas.openxmlformats.org/drawingml/2006/chart">
            <c:chart xmlns:c="http://schemas.openxmlformats.org/drawingml/2006/chart" xmlns:r="http://schemas.openxmlformats.org/officeDocument/2006/relationships" r:id="rId8"/>
          </a:graphicData>
        </a:graphic>
      </p:graphicFrame>
      <p:cxnSp>
        <p:nvCxnSpPr>
          <p:cNvPr id="26" name="Straight Connector 25">
            <a:extLst>
              <a:ext uri="{FF2B5EF4-FFF2-40B4-BE49-F238E27FC236}">
                <a16:creationId xmlns:a16="http://schemas.microsoft.com/office/drawing/2014/main" xmlns="" id="{C6399793-B272-478B-9CF3-24895ECAEB3C}"/>
              </a:ext>
            </a:extLst>
          </p:cNvPr>
          <p:cNvCxnSpPr>
            <a:cxnSpLocks/>
          </p:cNvCxnSpPr>
          <p:nvPr/>
        </p:nvCxnSpPr>
        <p:spPr>
          <a:xfrm>
            <a:off x="8464966" y="3767150"/>
            <a:ext cx="3366126"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6399793-B272-478B-9CF3-24895ECAEB3C}"/>
              </a:ext>
            </a:extLst>
          </p:cNvPr>
          <p:cNvCxnSpPr>
            <a:cxnSpLocks/>
          </p:cNvCxnSpPr>
          <p:nvPr/>
        </p:nvCxnSpPr>
        <p:spPr>
          <a:xfrm>
            <a:off x="8324247" y="1432393"/>
            <a:ext cx="0" cy="2119348"/>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30" name="1388.75226.75144244.757">
            <a:extLst>
              <a:ext uri="{FF2B5EF4-FFF2-40B4-BE49-F238E27FC236}">
                <a16:creationId xmlns:a16="http://schemas.microsoft.com/office/drawing/2014/main" xmlns="" id="{9137F8C1-E588-C7DA-A544-E9623CFFDBA7}"/>
              </a:ext>
            </a:extLst>
          </p:cNvPr>
          <p:cNvGraphicFramePr>
            <a:graphicFrameLocks/>
          </p:cNvGraphicFramePr>
          <p:nvPr>
            <p:custDataLst>
              <p:tags r:id="rId3"/>
            </p:custDataLst>
          </p:nvPr>
        </p:nvGraphicFramePr>
        <p:xfrm>
          <a:off x="8592382" y="1753094"/>
          <a:ext cx="2999366" cy="1754443"/>
        </p:xfrm>
        <a:graphic>
          <a:graphicData uri="http://schemas.openxmlformats.org/drawingml/2006/chart">
            <c:chart xmlns:c="http://schemas.openxmlformats.org/drawingml/2006/chart" xmlns:r="http://schemas.openxmlformats.org/officeDocument/2006/relationships" r:id="rId9"/>
          </a:graphicData>
        </a:graphic>
      </p:graphicFrame>
      <p:cxnSp>
        <p:nvCxnSpPr>
          <p:cNvPr id="32" name="Straight Connector 31">
            <a:extLst>
              <a:ext uri="{FF2B5EF4-FFF2-40B4-BE49-F238E27FC236}">
                <a16:creationId xmlns:a16="http://schemas.microsoft.com/office/drawing/2014/main" xmlns="" id="{B7987261-1493-0C60-BDC2-E2337E78BF4C}"/>
              </a:ext>
            </a:extLst>
          </p:cNvPr>
          <p:cNvCxnSpPr>
            <a:cxnSpLocks/>
          </p:cNvCxnSpPr>
          <p:nvPr/>
        </p:nvCxnSpPr>
        <p:spPr>
          <a:xfrm>
            <a:off x="2163777" y="3767150"/>
            <a:ext cx="2622483"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47E5B74-5A4F-830D-7FA8-3437D130D34D}"/>
              </a:ext>
            </a:extLst>
          </p:cNvPr>
          <p:cNvCxnSpPr>
            <a:cxnSpLocks/>
          </p:cNvCxnSpPr>
          <p:nvPr/>
        </p:nvCxnSpPr>
        <p:spPr>
          <a:xfrm>
            <a:off x="5247876" y="3767150"/>
            <a:ext cx="2922266"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952CCFE-E13F-E0D3-E699-C44CBA756039}"/>
              </a:ext>
            </a:extLst>
          </p:cNvPr>
          <p:cNvCxnSpPr>
            <a:cxnSpLocks/>
          </p:cNvCxnSpPr>
          <p:nvPr/>
        </p:nvCxnSpPr>
        <p:spPr>
          <a:xfrm>
            <a:off x="5064404" y="1481535"/>
            <a:ext cx="0" cy="2119348"/>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84D134F-7D47-2BFF-04F3-CB1737FA8E78}"/>
              </a:ext>
            </a:extLst>
          </p:cNvPr>
          <p:cNvCxnSpPr>
            <a:cxnSpLocks/>
          </p:cNvCxnSpPr>
          <p:nvPr/>
        </p:nvCxnSpPr>
        <p:spPr>
          <a:xfrm>
            <a:off x="5064404" y="3972062"/>
            <a:ext cx="0" cy="248877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96D84B4-8791-4BDC-562D-D98069E19D29}"/>
              </a:ext>
            </a:extLst>
          </p:cNvPr>
          <p:cNvCxnSpPr>
            <a:cxnSpLocks/>
          </p:cNvCxnSpPr>
          <p:nvPr/>
        </p:nvCxnSpPr>
        <p:spPr>
          <a:xfrm>
            <a:off x="8315194" y="3972062"/>
            <a:ext cx="0" cy="2447923"/>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xmlns="" id="{50A757DD-55AE-A15A-CEB9-21DF8898B119}"/>
              </a:ext>
            </a:extLst>
          </p:cNvPr>
          <p:cNvGraphicFramePr/>
          <p:nvPr>
            <p:extLst>
              <p:ext uri="{D42A27DB-BD31-4B8C-83A1-F6EECF244321}">
                <p14:modId xmlns:p14="http://schemas.microsoft.com/office/powerpoint/2010/main" xmlns="" val="2129570522"/>
              </p:ext>
            </p:extLst>
          </p:nvPr>
        </p:nvGraphicFramePr>
        <p:xfrm>
          <a:off x="1702051" y="1357512"/>
          <a:ext cx="3267867" cy="219423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Chart 37">
            <a:extLst>
              <a:ext uri="{FF2B5EF4-FFF2-40B4-BE49-F238E27FC236}">
                <a16:creationId xmlns:a16="http://schemas.microsoft.com/office/drawing/2014/main" xmlns="" id="{EC7AF309-2340-DC8E-6E7B-FF9C60C35120}"/>
              </a:ext>
            </a:extLst>
          </p:cNvPr>
          <p:cNvGraphicFramePr/>
          <p:nvPr>
            <p:extLst>
              <p:ext uri="{D42A27DB-BD31-4B8C-83A1-F6EECF244321}">
                <p14:modId xmlns:p14="http://schemas.microsoft.com/office/powerpoint/2010/main" xmlns="" val="3741651175"/>
              </p:ext>
            </p:extLst>
          </p:nvPr>
        </p:nvGraphicFramePr>
        <p:xfrm>
          <a:off x="5137617" y="1357512"/>
          <a:ext cx="3245506" cy="22434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Chart 38">
            <a:extLst>
              <a:ext uri="{FF2B5EF4-FFF2-40B4-BE49-F238E27FC236}">
                <a16:creationId xmlns:a16="http://schemas.microsoft.com/office/drawing/2014/main" xmlns="" id="{1AD17232-0748-483B-797E-4A0579ADCD90}"/>
              </a:ext>
            </a:extLst>
          </p:cNvPr>
          <p:cNvGraphicFramePr/>
          <p:nvPr>
            <p:extLst>
              <p:ext uri="{D42A27DB-BD31-4B8C-83A1-F6EECF244321}">
                <p14:modId xmlns:p14="http://schemas.microsoft.com/office/powerpoint/2010/main" xmlns="" val="139391609"/>
              </p:ext>
            </p:extLst>
          </p:nvPr>
        </p:nvGraphicFramePr>
        <p:xfrm>
          <a:off x="8454714" y="1363360"/>
          <a:ext cx="3497506" cy="224343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0" name="Chart 39">
            <a:extLst>
              <a:ext uri="{FF2B5EF4-FFF2-40B4-BE49-F238E27FC236}">
                <a16:creationId xmlns:a16="http://schemas.microsoft.com/office/drawing/2014/main" xmlns="" id="{5AB43819-FA16-13BA-52A0-FA44BF5F32DF}"/>
              </a:ext>
            </a:extLst>
          </p:cNvPr>
          <p:cNvGraphicFramePr/>
          <p:nvPr>
            <p:extLst>
              <p:ext uri="{D42A27DB-BD31-4B8C-83A1-F6EECF244321}">
                <p14:modId xmlns:p14="http://schemas.microsoft.com/office/powerpoint/2010/main" xmlns="" val="2394750092"/>
              </p:ext>
            </p:extLst>
          </p:nvPr>
        </p:nvGraphicFramePr>
        <p:xfrm>
          <a:off x="1796894" y="4146487"/>
          <a:ext cx="3267510" cy="222704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1" name="Chart 40">
            <a:extLst>
              <a:ext uri="{FF2B5EF4-FFF2-40B4-BE49-F238E27FC236}">
                <a16:creationId xmlns:a16="http://schemas.microsoft.com/office/drawing/2014/main" xmlns="" id="{82BE3CE9-24CC-55CE-02A6-E052CD154F6D}"/>
              </a:ext>
            </a:extLst>
          </p:cNvPr>
          <p:cNvGraphicFramePr/>
          <p:nvPr>
            <p:extLst>
              <p:ext uri="{D42A27DB-BD31-4B8C-83A1-F6EECF244321}">
                <p14:modId xmlns:p14="http://schemas.microsoft.com/office/powerpoint/2010/main" xmlns="" val="2147713071"/>
              </p:ext>
            </p:extLst>
          </p:nvPr>
        </p:nvGraphicFramePr>
        <p:xfrm>
          <a:off x="5078741" y="4126362"/>
          <a:ext cx="3245506" cy="2243436"/>
        </p:xfrm>
        <a:graphic>
          <a:graphicData uri="http://schemas.openxmlformats.org/drawingml/2006/chart">
            <c:chart xmlns:c="http://schemas.openxmlformats.org/drawingml/2006/chart" xmlns:r="http://schemas.openxmlformats.org/officeDocument/2006/relationships" r:id="rId14"/>
          </a:graphicData>
        </a:graphic>
      </p:graphicFrame>
      <p:sp>
        <p:nvSpPr>
          <p:cNvPr id="3" name="TextBox 2">
            <a:extLst>
              <a:ext uri="{FF2B5EF4-FFF2-40B4-BE49-F238E27FC236}">
                <a16:creationId xmlns:a16="http://schemas.microsoft.com/office/drawing/2014/main" xmlns="" id="{5A93CA2A-1655-7A7B-E1CB-59A4DB70209B}"/>
              </a:ext>
            </a:extLst>
          </p:cNvPr>
          <p:cNvSpPr txBox="1"/>
          <p:nvPr/>
        </p:nvSpPr>
        <p:spPr>
          <a:xfrm>
            <a:off x="10564228" y="954437"/>
            <a:ext cx="92394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400" b="1" i="1"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19" name="Rectangle 18"/>
          <p:cNvSpPr/>
          <p:nvPr/>
        </p:nvSpPr>
        <p:spPr>
          <a:xfrm>
            <a:off x="407987" y="1095351"/>
            <a:ext cx="1656203" cy="6480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xmlns="" id="{6D6D4AAE-77C1-2095-2997-CBB4DB4C60BD}"/>
              </a:ext>
            </a:extLst>
          </p:cNvPr>
          <p:cNvSpPr txBox="1"/>
          <p:nvPr/>
        </p:nvSpPr>
        <p:spPr>
          <a:xfrm>
            <a:off x="546304" y="1204985"/>
            <a:ext cx="1343356" cy="40011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Quarterly</a:t>
            </a:r>
          </a:p>
        </p:txBody>
      </p:sp>
      <p:sp>
        <p:nvSpPr>
          <p:cNvPr id="56" name="Rectangle 55"/>
          <p:cNvSpPr/>
          <p:nvPr/>
        </p:nvSpPr>
        <p:spPr>
          <a:xfrm>
            <a:off x="407987" y="3847691"/>
            <a:ext cx="1656203" cy="6480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xmlns="" id="{6D6D4AAE-77C1-2095-2997-CBB4DB4C60BD}"/>
              </a:ext>
            </a:extLst>
          </p:cNvPr>
          <p:cNvSpPr txBox="1"/>
          <p:nvPr/>
        </p:nvSpPr>
        <p:spPr>
          <a:xfrm>
            <a:off x="480245" y="3972062"/>
            <a:ext cx="1583945" cy="40011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Half Yearly</a:t>
            </a:r>
          </a:p>
        </p:txBody>
      </p:sp>
      <p:sp>
        <p:nvSpPr>
          <p:cNvPr id="5" name="TextBox 4">
            <a:extLst>
              <a:ext uri="{FF2B5EF4-FFF2-40B4-BE49-F238E27FC236}">
                <a16:creationId xmlns:a16="http://schemas.microsoft.com/office/drawing/2014/main" xmlns="" id="{E114510A-0131-1E60-2EAB-9731E873539F}"/>
              </a:ext>
            </a:extLst>
          </p:cNvPr>
          <p:cNvSpPr txBox="1"/>
          <p:nvPr/>
        </p:nvSpPr>
        <p:spPr>
          <a:xfrm>
            <a:off x="188834" y="6377642"/>
            <a:ext cx="1982170" cy="307777"/>
          </a:xfrm>
          <a:prstGeom prst="rect">
            <a:avLst/>
          </a:prstGeom>
          <a:noFill/>
        </p:spPr>
        <p:txBody>
          <a:bodyPr wrap="square" rtlCol="0">
            <a:spAutoFit/>
          </a:bodyPr>
          <a:lstStyle/>
          <a:p>
            <a:r>
              <a:rPr lang="en-IN" sz="1400" i="1" dirty="0"/>
              <a:t>*Consolidated Numbers</a:t>
            </a:r>
          </a:p>
        </p:txBody>
      </p:sp>
      <p:sp>
        <p:nvSpPr>
          <p:cNvPr id="6" name="TextBox 5">
            <a:extLst>
              <a:ext uri="{FF2B5EF4-FFF2-40B4-BE49-F238E27FC236}">
                <a16:creationId xmlns:a16="http://schemas.microsoft.com/office/drawing/2014/main" xmlns="" id="{7BE2EF6D-EA6A-3257-34EC-7DAB7DF299F4}"/>
              </a:ext>
            </a:extLst>
          </p:cNvPr>
          <p:cNvSpPr txBox="1"/>
          <p:nvPr/>
        </p:nvSpPr>
        <p:spPr>
          <a:xfrm>
            <a:off x="9445086" y="2316127"/>
            <a:ext cx="464049" cy="276999"/>
          </a:xfrm>
          <a:prstGeom prst="rect">
            <a:avLst/>
          </a:prstGeom>
          <a:noFill/>
        </p:spPr>
        <p:txBody>
          <a:bodyPr wrap="square" rtlCol="0">
            <a:spAutoFit/>
          </a:bodyPr>
          <a:lstStyle/>
          <a:p>
            <a:r>
              <a:rPr lang="en-IN" sz="1200" dirty="0"/>
              <a:t>**</a:t>
            </a:r>
          </a:p>
        </p:txBody>
      </p:sp>
      <p:sp>
        <p:nvSpPr>
          <p:cNvPr id="7" name="TextBox 6">
            <a:extLst>
              <a:ext uri="{FF2B5EF4-FFF2-40B4-BE49-F238E27FC236}">
                <a16:creationId xmlns:a16="http://schemas.microsoft.com/office/drawing/2014/main" xmlns="" id="{E15A2A57-D021-46EE-B365-B4F3930742C0}"/>
              </a:ext>
            </a:extLst>
          </p:cNvPr>
          <p:cNvSpPr txBox="1"/>
          <p:nvPr/>
        </p:nvSpPr>
        <p:spPr>
          <a:xfrm>
            <a:off x="9363776" y="4766134"/>
            <a:ext cx="464049" cy="276999"/>
          </a:xfrm>
          <a:prstGeom prst="rect">
            <a:avLst/>
          </a:prstGeom>
          <a:noFill/>
        </p:spPr>
        <p:txBody>
          <a:bodyPr wrap="square" rtlCol="0">
            <a:spAutoFit/>
          </a:bodyPr>
          <a:lstStyle/>
          <a:p>
            <a:r>
              <a:rPr lang="en-IN" sz="1200" dirty="0"/>
              <a:t>**</a:t>
            </a:r>
          </a:p>
        </p:txBody>
      </p:sp>
      <p:sp>
        <p:nvSpPr>
          <p:cNvPr id="8" name="TextBox 7">
            <a:extLst>
              <a:ext uri="{FF2B5EF4-FFF2-40B4-BE49-F238E27FC236}">
                <a16:creationId xmlns:a16="http://schemas.microsoft.com/office/drawing/2014/main" xmlns="" id="{4AE669E7-A4F7-AF2C-34E9-66BD21ED0172}"/>
              </a:ext>
            </a:extLst>
          </p:cNvPr>
          <p:cNvSpPr txBox="1"/>
          <p:nvPr/>
        </p:nvSpPr>
        <p:spPr>
          <a:xfrm>
            <a:off x="165750" y="6611363"/>
            <a:ext cx="3650317"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**Due to receipt of Arbitration Claim</a:t>
            </a:r>
          </a:p>
        </p:txBody>
      </p:sp>
    </p:spTree>
    <p:extLst>
      <p:ext uri="{BB962C8B-B14F-4D97-AF65-F5344CB8AC3E}">
        <p14:creationId xmlns:p14="http://schemas.microsoft.com/office/powerpoint/2010/main" xmlns="" val="423307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p:cNvSpPr/>
          <p:nvPr/>
        </p:nvSpPr>
        <p:spPr>
          <a:xfrm>
            <a:off x="7351414" y="773631"/>
            <a:ext cx="4840587"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45847" y="237006"/>
            <a:ext cx="7478179" cy="619459"/>
          </a:xfrm>
        </p:spPr>
        <p:txBody>
          <a:bodyPr/>
          <a:lstStyle/>
          <a:p>
            <a:r>
              <a:rPr lang="en-US" sz="3200" dirty="0">
                <a:solidFill>
                  <a:srgbClr val="286EB2"/>
                </a:solidFill>
                <a:latin typeface="Cambria" panose="02040503050406030204" pitchFamily="18" charset="0"/>
              </a:rPr>
              <a:t>Om Infra Q2 &amp; H1 FY25 -Profit and Loss</a:t>
            </a:r>
          </a:p>
        </p:txBody>
      </p:sp>
      <p:graphicFrame>
        <p:nvGraphicFramePr>
          <p:cNvPr id="6" name="Table 5"/>
          <p:cNvGraphicFramePr>
            <a:graphicFrameLocks noGrp="1"/>
          </p:cNvGraphicFramePr>
          <p:nvPr>
            <p:extLst>
              <p:ext uri="{D42A27DB-BD31-4B8C-83A1-F6EECF244321}">
                <p14:modId xmlns:p14="http://schemas.microsoft.com/office/powerpoint/2010/main" xmlns="" val="142504535"/>
              </p:ext>
            </p:extLst>
          </p:nvPr>
        </p:nvGraphicFramePr>
        <p:xfrm>
          <a:off x="491636" y="1160829"/>
          <a:ext cx="10851278" cy="5264697"/>
        </p:xfrm>
        <a:graphic>
          <a:graphicData uri="http://schemas.openxmlformats.org/drawingml/2006/table">
            <a:tbl>
              <a:tblPr>
                <a:tableStyleId>{9D7B26C5-4107-4FEC-AEDC-1716B250A1EF}</a:tableStyleId>
              </a:tblPr>
              <a:tblGrid>
                <a:gridCol w="3148905">
                  <a:extLst>
                    <a:ext uri="{9D8B030D-6E8A-4147-A177-3AD203B41FA5}">
                      <a16:colId xmlns:a16="http://schemas.microsoft.com/office/drawing/2014/main" xmlns="" val="20000"/>
                    </a:ext>
                  </a:extLst>
                </a:gridCol>
                <a:gridCol w="1154295">
                  <a:extLst>
                    <a:ext uri="{9D8B030D-6E8A-4147-A177-3AD203B41FA5}">
                      <a16:colId xmlns:a16="http://schemas.microsoft.com/office/drawing/2014/main" xmlns="" val="20001"/>
                    </a:ext>
                  </a:extLst>
                </a:gridCol>
                <a:gridCol w="1213706">
                  <a:extLst>
                    <a:ext uri="{9D8B030D-6E8A-4147-A177-3AD203B41FA5}">
                      <a16:colId xmlns:a16="http://schemas.microsoft.com/office/drawing/2014/main" xmlns="" val="20007"/>
                    </a:ext>
                  </a:extLst>
                </a:gridCol>
                <a:gridCol w="1154295">
                  <a:extLst>
                    <a:ext uri="{9D8B030D-6E8A-4147-A177-3AD203B41FA5}">
                      <a16:colId xmlns:a16="http://schemas.microsoft.com/office/drawing/2014/main" xmlns="" val="20002"/>
                    </a:ext>
                  </a:extLst>
                </a:gridCol>
                <a:gridCol w="1069420">
                  <a:extLst>
                    <a:ext uri="{9D8B030D-6E8A-4147-A177-3AD203B41FA5}">
                      <a16:colId xmlns:a16="http://schemas.microsoft.com/office/drawing/2014/main" xmlns="" val="20003"/>
                    </a:ext>
                  </a:extLst>
                </a:gridCol>
                <a:gridCol w="1060723">
                  <a:extLst>
                    <a:ext uri="{9D8B030D-6E8A-4147-A177-3AD203B41FA5}">
                      <a16:colId xmlns:a16="http://schemas.microsoft.com/office/drawing/2014/main" xmlns="" val="20005"/>
                    </a:ext>
                  </a:extLst>
                </a:gridCol>
                <a:gridCol w="1024967">
                  <a:extLst>
                    <a:ext uri="{9D8B030D-6E8A-4147-A177-3AD203B41FA5}">
                      <a16:colId xmlns:a16="http://schemas.microsoft.com/office/drawing/2014/main" xmlns="" val="3421481516"/>
                    </a:ext>
                  </a:extLst>
                </a:gridCol>
                <a:gridCol w="1024967">
                  <a:extLst>
                    <a:ext uri="{9D8B030D-6E8A-4147-A177-3AD203B41FA5}">
                      <a16:colId xmlns:a16="http://schemas.microsoft.com/office/drawing/2014/main" xmlns="" val="20006"/>
                    </a:ext>
                  </a:extLst>
                </a:gridCol>
              </a:tblGrid>
              <a:tr h="433037">
                <a:tc>
                  <a:txBody>
                    <a:bodyPr/>
                    <a:lstStyle/>
                    <a:p>
                      <a:pPr algn="l"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Particulars </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Q2FY25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Q2FY24</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Y-O-Y</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Q1FY25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H1FY24</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H1FY25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Y-o-Y</a:t>
                      </a:r>
                    </a:p>
                  </a:txBody>
                  <a:tcPr anchor="ctr">
                    <a:lnB w="12700" cap="flat" cmpd="sng" algn="ctr">
                      <a:solidFill>
                        <a:schemeClr val="tx1"/>
                      </a:solidFill>
                      <a:prstDash val="solid"/>
                      <a:round/>
                      <a:headEnd type="none" w="med" len="med"/>
                      <a:tailEnd type="none" w="med" len="med"/>
                    </a:lnB>
                    <a:solidFill>
                      <a:srgbClr val="2B4780"/>
                    </a:solidFill>
                  </a:tcPr>
                </a:tc>
                <a:extLst>
                  <a:ext uri="{0D108BD9-81ED-4DB2-BD59-A6C34878D82A}">
                    <a16:rowId xmlns:a16="http://schemas.microsoft.com/office/drawing/2014/main" xmlns="" val="10000"/>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Net Sales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u="none" strike="noStrike" kern="1200" dirty="0">
                          <a:effectLst/>
                          <a:latin typeface="Cambria" panose="02040503050406030204" pitchFamily="18" charset="0"/>
                          <a:ea typeface="Cambria" panose="02040503050406030204" pitchFamily="18" charset="0"/>
                          <a:cs typeface="Calibri" panose="020F0502020204030204" pitchFamily="34" charset="0"/>
                        </a:rPr>
                        <a:t> 238</a:t>
                      </a:r>
                      <a:endPar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280</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169</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547</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u="none" strike="noStrike" kern="1200" dirty="0">
                          <a:effectLst/>
                          <a:latin typeface="Cambria" panose="02040503050406030204" pitchFamily="18" charset="0"/>
                          <a:ea typeface="Cambria" panose="02040503050406030204" pitchFamily="18" charset="0"/>
                          <a:cs typeface="Calibri" panose="020F0502020204030204" pitchFamily="34" charset="0"/>
                        </a:rPr>
                        <a:t> 408</a:t>
                      </a:r>
                      <a:endPar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-25%</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1"/>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Total Expenses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221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239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152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485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373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2"/>
                  </a:ext>
                </a:extLst>
              </a:tr>
              <a:tr h="392780">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Other Income</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3"/>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4"/>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 Margin (%)</a:t>
                      </a:r>
                      <a:endParaRPr lang="en-AU" sz="1200" b="1" i="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14.8%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10.2%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5"/>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Depreciation</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6"/>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Finance Costs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7"/>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PBT</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43</a:t>
                      </a:r>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58</a:t>
                      </a:r>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8"/>
                  </a:ext>
                </a:extLst>
              </a:tr>
              <a:tr h="443888">
                <a:tc>
                  <a:txBody>
                    <a:bodyPr/>
                    <a:lstStyle/>
                    <a:p>
                      <a:pPr algn="l" rtl="0" fontAlgn="t"/>
                      <a:r>
                        <a:rPr lang="en-AU" sz="1200" b="1"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Tax (including deferred tax)</a:t>
                      </a:r>
                      <a:endParaRPr lang="en-AU" sz="1200" b="1" i="0"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9"/>
                  </a:ext>
                </a:extLst>
              </a:tr>
              <a:tr h="443888">
                <a:tc>
                  <a:txBody>
                    <a:bodyPr/>
                    <a:lstStyle/>
                    <a:p>
                      <a:pPr algn="l" rtl="0" fontAlgn="t"/>
                      <a:r>
                        <a:rPr lang="en-AU" sz="1200" b="1"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PAT (attributable to  Owner)</a:t>
                      </a:r>
                      <a:endParaRPr lang="en-AU" sz="1200" b="1" i="0"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10"/>
                  </a:ext>
                </a:extLst>
              </a:tr>
              <a:tr h="44388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b="1"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PAT Margins</a:t>
                      </a:r>
                      <a:endParaRPr lang="en-AU" sz="1200" b="1" i="0"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1.7%</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8.0%</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8.0%</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4.0%</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7.0%</a:t>
                      </a:r>
                      <a:endPar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noFill/>
                  </a:tcPr>
                </a:tc>
                <a:extLst>
                  <a:ext uri="{0D108BD9-81ED-4DB2-BD59-A6C34878D82A}">
                    <a16:rowId xmlns:a16="http://schemas.microsoft.com/office/drawing/2014/main" xmlns="" val="2968274941"/>
                  </a:ext>
                </a:extLst>
              </a:tr>
            </a:tbl>
          </a:graphicData>
        </a:graphic>
      </p:graphicFrame>
      <p:sp>
        <p:nvSpPr>
          <p:cNvPr id="7" name="TextBox 6">
            <a:extLst>
              <a:ext uri="{FF2B5EF4-FFF2-40B4-BE49-F238E27FC236}">
                <a16:creationId xmlns:a16="http://schemas.microsoft.com/office/drawing/2014/main" xmlns="" id="{D1CFBE34-E285-9D0A-9FCE-024C247D04D0}"/>
              </a:ext>
            </a:extLst>
          </p:cNvPr>
          <p:cNvSpPr txBox="1"/>
          <p:nvPr/>
        </p:nvSpPr>
        <p:spPr>
          <a:xfrm>
            <a:off x="10605656" y="915392"/>
            <a:ext cx="92673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200" b="1" i="1" u="none" strike="noStrike" kern="1200" cap="none" spc="0" normalizeH="0" baseline="0" noProof="0" dirty="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2" name="TextBox 1">
            <a:extLst>
              <a:ext uri="{FF2B5EF4-FFF2-40B4-BE49-F238E27FC236}">
                <a16:creationId xmlns:a16="http://schemas.microsoft.com/office/drawing/2014/main" xmlns="" id="{A5D5EBDB-08F3-F758-22FF-3B759917415C}"/>
              </a:ext>
            </a:extLst>
          </p:cNvPr>
          <p:cNvSpPr txBox="1"/>
          <p:nvPr/>
        </p:nvSpPr>
        <p:spPr>
          <a:xfrm>
            <a:off x="345847" y="6401452"/>
            <a:ext cx="3650317"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*On Consolidated Basis</a:t>
            </a:r>
          </a:p>
        </p:txBody>
      </p:sp>
      <p:sp>
        <p:nvSpPr>
          <p:cNvPr id="5" name="TextBox 4">
            <a:extLst>
              <a:ext uri="{FF2B5EF4-FFF2-40B4-BE49-F238E27FC236}">
                <a16:creationId xmlns:a16="http://schemas.microsoft.com/office/drawing/2014/main" xmlns="" id="{6845FE4F-4485-1ADF-DD0C-80C88BAF139C}"/>
              </a:ext>
            </a:extLst>
          </p:cNvPr>
          <p:cNvSpPr txBox="1"/>
          <p:nvPr/>
        </p:nvSpPr>
        <p:spPr>
          <a:xfrm>
            <a:off x="323164" y="6579591"/>
            <a:ext cx="3650317"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**Due to receipt of Arbitration Claim</a:t>
            </a:r>
          </a:p>
        </p:txBody>
      </p:sp>
    </p:spTree>
    <p:extLst>
      <p:ext uri="{BB962C8B-B14F-4D97-AF65-F5344CB8AC3E}">
        <p14:creationId xmlns:p14="http://schemas.microsoft.com/office/powerpoint/2010/main" xmlns="" val="274380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044673-8F53-93A9-1577-3CCEAEA620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CA29C24-B37A-9F62-7CB5-8160166651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a:extLst>
              <a:ext uri="{FF2B5EF4-FFF2-40B4-BE49-F238E27FC236}">
                <a16:creationId xmlns:a16="http://schemas.microsoft.com/office/drawing/2014/main" xmlns="" id="{B75BBE8F-CDDF-387E-9B99-A399C2A126A8}"/>
              </a:ext>
            </a:extLst>
          </p:cNvPr>
          <p:cNvSpPr/>
          <p:nvPr/>
        </p:nvSpPr>
        <p:spPr>
          <a:xfrm>
            <a:off x="7351414" y="773631"/>
            <a:ext cx="4840587"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xmlns="" id="{D9A66135-2B93-19C7-2907-4F3D1F74A72E}"/>
              </a:ext>
            </a:extLst>
          </p:cNvPr>
          <p:cNvSpPr>
            <a:spLocks noGrp="1"/>
          </p:cNvSpPr>
          <p:nvPr>
            <p:ph type="title"/>
          </p:nvPr>
        </p:nvSpPr>
        <p:spPr>
          <a:xfrm>
            <a:off x="345847" y="237006"/>
            <a:ext cx="7478179" cy="619459"/>
          </a:xfrm>
        </p:spPr>
        <p:txBody>
          <a:bodyPr/>
          <a:lstStyle/>
          <a:p>
            <a:r>
              <a:rPr lang="en-US" sz="3200" dirty="0">
                <a:solidFill>
                  <a:srgbClr val="286EB2"/>
                </a:solidFill>
                <a:latin typeface="Cambria" panose="02040503050406030204" pitchFamily="18" charset="0"/>
              </a:rPr>
              <a:t>Om Infra Q2 &amp; H1 FY25 -Profit and Loss</a:t>
            </a:r>
          </a:p>
        </p:txBody>
      </p:sp>
      <p:graphicFrame>
        <p:nvGraphicFramePr>
          <p:cNvPr id="6" name="Table 5">
            <a:extLst>
              <a:ext uri="{FF2B5EF4-FFF2-40B4-BE49-F238E27FC236}">
                <a16:creationId xmlns:a16="http://schemas.microsoft.com/office/drawing/2014/main" xmlns="" id="{1545146D-40A8-6166-E166-EC3A2C212FD4}"/>
              </a:ext>
            </a:extLst>
          </p:cNvPr>
          <p:cNvGraphicFramePr>
            <a:graphicFrameLocks noGrp="1"/>
          </p:cNvGraphicFramePr>
          <p:nvPr>
            <p:extLst>
              <p:ext uri="{D42A27DB-BD31-4B8C-83A1-F6EECF244321}">
                <p14:modId xmlns:p14="http://schemas.microsoft.com/office/powerpoint/2010/main" xmlns="" val="10624421"/>
              </p:ext>
            </p:extLst>
          </p:nvPr>
        </p:nvGraphicFramePr>
        <p:xfrm>
          <a:off x="419100" y="1164998"/>
          <a:ext cx="10989128" cy="5264697"/>
        </p:xfrm>
        <a:graphic>
          <a:graphicData uri="http://schemas.openxmlformats.org/drawingml/2006/table">
            <a:tbl>
              <a:tblPr>
                <a:tableStyleId>{9D7B26C5-4107-4FEC-AEDC-1716B250A1EF}</a:tableStyleId>
              </a:tblPr>
              <a:tblGrid>
                <a:gridCol w="3178434">
                  <a:extLst>
                    <a:ext uri="{9D8B030D-6E8A-4147-A177-3AD203B41FA5}">
                      <a16:colId xmlns:a16="http://schemas.microsoft.com/office/drawing/2014/main" xmlns="" val="20000"/>
                    </a:ext>
                  </a:extLst>
                </a:gridCol>
                <a:gridCol w="1165120">
                  <a:extLst>
                    <a:ext uri="{9D8B030D-6E8A-4147-A177-3AD203B41FA5}">
                      <a16:colId xmlns:a16="http://schemas.microsoft.com/office/drawing/2014/main" xmlns="" val="20001"/>
                    </a:ext>
                  </a:extLst>
                </a:gridCol>
                <a:gridCol w="1225087">
                  <a:extLst>
                    <a:ext uri="{9D8B030D-6E8A-4147-A177-3AD203B41FA5}">
                      <a16:colId xmlns:a16="http://schemas.microsoft.com/office/drawing/2014/main" xmlns="" val="20007"/>
                    </a:ext>
                  </a:extLst>
                </a:gridCol>
                <a:gridCol w="1165120">
                  <a:extLst>
                    <a:ext uri="{9D8B030D-6E8A-4147-A177-3AD203B41FA5}">
                      <a16:colId xmlns:a16="http://schemas.microsoft.com/office/drawing/2014/main" xmlns="" val="20002"/>
                    </a:ext>
                  </a:extLst>
                </a:gridCol>
                <a:gridCol w="1079448">
                  <a:extLst>
                    <a:ext uri="{9D8B030D-6E8A-4147-A177-3AD203B41FA5}">
                      <a16:colId xmlns:a16="http://schemas.microsoft.com/office/drawing/2014/main" xmlns="" val="20003"/>
                    </a:ext>
                  </a:extLst>
                </a:gridCol>
                <a:gridCol w="1070670">
                  <a:extLst>
                    <a:ext uri="{9D8B030D-6E8A-4147-A177-3AD203B41FA5}">
                      <a16:colId xmlns:a16="http://schemas.microsoft.com/office/drawing/2014/main" xmlns="" val="3170800978"/>
                    </a:ext>
                  </a:extLst>
                </a:gridCol>
                <a:gridCol w="1070670">
                  <a:extLst>
                    <a:ext uri="{9D8B030D-6E8A-4147-A177-3AD203B41FA5}">
                      <a16:colId xmlns:a16="http://schemas.microsoft.com/office/drawing/2014/main" xmlns="" val="20005"/>
                    </a:ext>
                  </a:extLst>
                </a:gridCol>
                <a:gridCol w="1034579">
                  <a:extLst>
                    <a:ext uri="{9D8B030D-6E8A-4147-A177-3AD203B41FA5}">
                      <a16:colId xmlns:a16="http://schemas.microsoft.com/office/drawing/2014/main" xmlns="" val="20006"/>
                    </a:ext>
                  </a:extLst>
                </a:gridCol>
              </a:tblGrid>
              <a:tr h="433037">
                <a:tc>
                  <a:txBody>
                    <a:bodyPr/>
                    <a:lstStyle/>
                    <a:p>
                      <a:pPr algn="l"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Particulars </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Q2FY25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Q2FY24</a:t>
                      </a:r>
                      <a:endPar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Y-O-Y</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Q1FY25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H1 FY24</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H1FY25</a:t>
                      </a: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Y-o-Y</a:t>
                      </a:r>
                    </a:p>
                  </a:txBody>
                  <a:tcPr anchor="ctr">
                    <a:lnB w="12700" cap="flat" cmpd="sng" algn="ctr">
                      <a:solidFill>
                        <a:schemeClr val="tx1"/>
                      </a:solidFill>
                      <a:prstDash val="solid"/>
                      <a:round/>
                      <a:headEnd type="none" w="med" len="med"/>
                      <a:tailEnd type="none" w="med" len="med"/>
                    </a:lnB>
                    <a:solidFill>
                      <a:srgbClr val="2B4780"/>
                    </a:solidFill>
                  </a:tcPr>
                </a:tc>
                <a:extLst>
                  <a:ext uri="{0D108BD9-81ED-4DB2-BD59-A6C34878D82A}">
                    <a16:rowId xmlns:a16="http://schemas.microsoft.com/office/drawing/2014/main" xmlns="" val="10000"/>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Net Sales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221</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259</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164</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522</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385</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-26%</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1"/>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Total Expenses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219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145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460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350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2"/>
                  </a:ext>
                </a:extLst>
              </a:tr>
              <a:tr h="392780">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Other Income</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3"/>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4"/>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 Margin (%)</a:t>
                      </a:r>
                      <a:endParaRPr lang="en-AU" sz="1200" b="1" i="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9.0%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5"/>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Depreciation</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6"/>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Finance Costs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7"/>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PBT</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8"/>
                  </a:ext>
                </a:extLst>
              </a:tr>
              <a:tr h="443888">
                <a:tc>
                  <a:txBody>
                    <a:bodyPr/>
                    <a:lstStyle/>
                    <a:p>
                      <a:pPr algn="l" rtl="0" fontAlgn="t"/>
                      <a:r>
                        <a:rPr lang="en-AU" sz="1200" b="1"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Tax (including deferred tax)</a:t>
                      </a:r>
                      <a:endParaRPr lang="en-AU" sz="1200" b="1" i="0"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9"/>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PAT (attributable to  Owner)</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1"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1"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10"/>
                  </a:ext>
                </a:extLst>
              </a:tr>
              <a:tr h="443888">
                <a:tc>
                  <a:txBody>
                    <a:bodyPr/>
                    <a:lstStyle/>
                    <a:p>
                      <a:pPr algn="l" rtl="0" fontAlgn="t"/>
                      <a:r>
                        <a:rPr lang="en-AU" sz="1200" b="1" i="0" u="none" strike="noStrike"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PAT Margins</a:t>
                      </a:r>
                    </a:p>
                  </a:txBody>
                  <a:tcPr anchor="ctr">
                    <a:lnT w="12700" cap="flat" cmpd="sng" algn="ctr">
                      <a:solidFill>
                        <a:srgbClr val="E7E6E6"/>
                      </a:solidFill>
                      <a:prstDash val="solid"/>
                      <a:round/>
                      <a:headEnd type="none" w="med" len="med"/>
                      <a:tailEnd type="none" w="med" len="med"/>
                    </a:lnT>
                    <a:solidFill>
                      <a:schemeClr val="accent1">
                        <a:lumMod val="20000"/>
                        <a:lumOff val="80000"/>
                      </a:schemeClr>
                    </a:solid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-1.6%</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9.0%</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8.0%</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7.0%</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2.6%</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endPar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noFill/>
                  </a:tcPr>
                </a:tc>
                <a:extLst>
                  <a:ext uri="{0D108BD9-81ED-4DB2-BD59-A6C34878D82A}">
                    <a16:rowId xmlns:a16="http://schemas.microsoft.com/office/drawing/2014/main" xmlns="" val="1401704056"/>
                  </a:ext>
                </a:extLst>
              </a:tr>
            </a:tbl>
          </a:graphicData>
        </a:graphic>
      </p:graphicFrame>
      <p:sp>
        <p:nvSpPr>
          <p:cNvPr id="7" name="TextBox 6">
            <a:extLst>
              <a:ext uri="{FF2B5EF4-FFF2-40B4-BE49-F238E27FC236}">
                <a16:creationId xmlns:a16="http://schemas.microsoft.com/office/drawing/2014/main" xmlns="" id="{560535F5-14D2-235F-E949-79E9FD5698BD}"/>
              </a:ext>
            </a:extLst>
          </p:cNvPr>
          <p:cNvSpPr txBox="1"/>
          <p:nvPr/>
        </p:nvSpPr>
        <p:spPr>
          <a:xfrm>
            <a:off x="10585822" y="887999"/>
            <a:ext cx="92673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200" b="1" i="1" u="none" strike="noStrike" kern="1200" cap="none" spc="0" normalizeH="0" baseline="0" noProof="0" dirty="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2" name="TextBox 1">
            <a:extLst>
              <a:ext uri="{FF2B5EF4-FFF2-40B4-BE49-F238E27FC236}">
                <a16:creationId xmlns:a16="http://schemas.microsoft.com/office/drawing/2014/main" xmlns="" id="{A4888467-223A-18FB-2E19-16EAB21D1A28}"/>
              </a:ext>
            </a:extLst>
          </p:cNvPr>
          <p:cNvSpPr txBox="1"/>
          <p:nvPr/>
        </p:nvSpPr>
        <p:spPr>
          <a:xfrm>
            <a:off x="345847" y="6401452"/>
            <a:ext cx="3650317"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*On Standalone Basis</a:t>
            </a:r>
          </a:p>
        </p:txBody>
      </p:sp>
      <p:sp>
        <p:nvSpPr>
          <p:cNvPr id="3" name="TextBox 2">
            <a:extLst>
              <a:ext uri="{FF2B5EF4-FFF2-40B4-BE49-F238E27FC236}">
                <a16:creationId xmlns:a16="http://schemas.microsoft.com/office/drawing/2014/main" xmlns="" id="{10A02C74-C3A2-4A69-B85F-32B0662E5250}"/>
              </a:ext>
            </a:extLst>
          </p:cNvPr>
          <p:cNvSpPr txBox="1"/>
          <p:nvPr/>
        </p:nvSpPr>
        <p:spPr>
          <a:xfrm>
            <a:off x="345846" y="6620994"/>
            <a:ext cx="3650317" cy="307777"/>
          </a:xfrm>
          <a:prstGeom prst="rect">
            <a:avLst/>
          </a:prstGeom>
          <a:noFill/>
        </p:spPr>
        <p:txBody>
          <a:bodyPr wrap="square" rtlCol="0">
            <a:spAutoFit/>
          </a:bodyPr>
          <a:lstStyle/>
          <a:p>
            <a:r>
              <a:rPr lang="en-IN" sz="1400" i="1" dirty="0">
                <a:latin typeface="Cambria" panose="02040503050406030204" pitchFamily="18" charset="0"/>
                <a:ea typeface="Cambria" panose="02040503050406030204" pitchFamily="18" charset="0"/>
              </a:rPr>
              <a:t>**Due to receipt of Arbitration Claim</a:t>
            </a:r>
          </a:p>
        </p:txBody>
      </p:sp>
    </p:spTree>
    <p:extLst>
      <p:ext uri="{BB962C8B-B14F-4D97-AF65-F5344CB8AC3E}">
        <p14:creationId xmlns:p14="http://schemas.microsoft.com/office/powerpoint/2010/main" xmlns="" val="114990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3</a:t>
            </a:fld>
            <a:endParaRPr lang="en-US"/>
          </a:p>
        </p:txBody>
      </p:sp>
      <p:grpSp>
        <p:nvGrpSpPr>
          <p:cNvPr id="43" name="Group 2"/>
          <p:cNvGrpSpPr/>
          <p:nvPr/>
        </p:nvGrpSpPr>
        <p:grpSpPr>
          <a:xfrm>
            <a:off x="685800" y="2258469"/>
            <a:ext cx="966995" cy="49897"/>
            <a:chOff x="0" y="0"/>
            <a:chExt cx="257950" cy="13310"/>
          </a:xfrm>
        </p:grpSpPr>
        <p:sp>
          <p:nvSpPr>
            <p:cNvPr id="44" name="Freeform 3"/>
            <p:cNvSpPr/>
            <p:nvPr/>
          </p:nvSpPr>
          <p:spPr>
            <a:xfrm>
              <a:off x="0" y="0"/>
              <a:ext cx="257950" cy="13310"/>
            </a:xfrm>
            <a:custGeom>
              <a:avLst/>
              <a:gdLst/>
              <a:ahLst/>
              <a:cxnLst/>
              <a:rect l="l" t="t" r="r" b="b"/>
              <a:pathLst>
                <a:path w="257950" h="13310">
                  <a:moveTo>
                    <a:pt x="0" y="0"/>
                  </a:moveTo>
                  <a:lnTo>
                    <a:pt x="257950" y="0"/>
                  </a:lnTo>
                  <a:lnTo>
                    <a:pt x="257950" y="13310"/>
                  </a:lnTo>
                  <a:lnTo>
                    <a:pt x="0" y="13310"/>
                  </a:lnTo>
                  <a:close/>
                </a:path>
              </a:pathLst>
            </a:custGeom>
            <a:solidFill>
              <a:srgbClr val="286EB2"/>
            </a:solidFill>
            <a:ln>
              <a:noFill/>
            </a:ln>
          </p:spPr>
          <p:txBody>
            <a:bodyPr/>
            <a:lstStyle/>
            <a:p>
              <a:endParaRPr lang="en-IN"/>
            </a:p>
          </p:txBody>
        </p:sp>
        <p:sp>
          <p:nvSpPr>
            <p:cNvPr id="45" name="TextBox 4"/>
            <p:cNvSpPr txBox="1"/>
            <p:nvPr/>
          </p:nvSpPr>
          <p:spPr>
            <a:xfrm>
              <a:off x="0" y="47625"/>
              <a:ext cx="257950" cy="0"/>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grpSp>
        <p:nvGrpSpPr>
          <p:cNvPr id="46" name="Group 5"/>
          <p:cNvGrpSpPr/>
          <p:nvPr/>
        </p:nvGrpSpPr>
        <p:grpSpPr>
          <a:xfrm>
            <a:off x="0" y="5712900"/>
            <a:ext cx="703760" cy="1145100"/>
            <a:chOff x="0" y="-38100"/>
            <a:chExt cx="278029" cy="452385"/>
          </a:xfrm>
        </p:grpSpPr>
        <p:sp>
          <p:nvSpPr>
            <p:cNvPr id="47" name="Freeform 6"/>
            <p:cNvSpPr/>
            <p:nvPr/>
          </p:nvSpPr>
          <p:spPr>
            <a:xfrm>
              <a:off x="0" y="0"/>
              <a:ext cx="278029" cy="414285"/>
            </a:xfrm>
            <a:custGeom>
              <a:avLst/>
              <a:gdLst/>
              <a:ahLst/>
              <a:cxnLst/>
              <a:rect l="l" t="t" r="r" b="b"/>
              <a:pathLst>
                <a:path w="278029" h="414285">
                  <a:moveTo>
                    <a:pt x="0" y="0"/>
                  </a:moveTo>
                  <a:lnTo>
                    <a:pt x="278029" y="0"/>
                  </a:lnTo>
                  <a:lnTo>
                    <a:pt x="278029" y="414285"/>
                  </a:lnTo>
                  <a:lnTo>
                    <a:pt x="0" y="414285"/>
                  </a:lnTo>
                  <a:close/>
                </a:path>
              </a:pathLst>
            </a:custGeom>
            <a:solidFill>
              <a:srgbClr val="2C284B"/>
            </a:solidFill>
          </p:spPr>
          <p:txBody>
            <a:bodyPr/>
            <a:lstStyle/>
            <a:p>
              <a:endParaRPr lang="en-IN"/>
            </a:p>
          </p:txBody>
        </p:sp>
        <p:sp>
          <p:nvSpPr>
            <p:cNvPr id="48" name="TextBox 7"/>
            <p:cNvSpPr txBox="1"/>
            <p:nvPr/>
          </p:nvSpPr>
          <p:spPr>
            <a:xfrm>
              <a:off x="0" y="-38100"/>
              <a:ext cx="278029" cy="45238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49" name="Group 8"/>
          <p:cNvGrpSpPr/>
          <p:nvPr/>
        </p:nvGrpSpPr>
        <p:grpSpPr>
          <a:xfrm>
            <a:off x="4938144" y="1504404"/>
            <a:ext cx="7253856" cy="4667797"/>
            <a:chOff x="0" y="0"/>
            <a:chExt cx="2865721" cy="1844068"/>
          </a:xfrm>
        </p:grpSpPr>
        <p:sp>
          <p:nvSpPr>
            <p:cNvPr id="50" name="Freeform 9"/>
            <p:cNvSpPr/>
            <p:nvPr/>
          </p:nvSpPr>
          <p:spPr>
            <a:xfrm>
              <a:off x="0" y="0"/>
              <a:ext cx="2865721" cy="1844068"/>
            </a:xfrm>
            <a:custGeom>
              <a:avLst/>
              <a:gdLst/>
              <a:ahLst/>
              <a:cxnLst/>
              <a:rect l="l" t="t" r="r" b="b"/>
              <a:pathLst>
                <a:path w="2865721" h="1844068">
                  <a:moveTo>
                    <a:pt x="0" y="0"/>
                  </a:moveTo>
                  <a:lnTo>
                    <a:pt x="2865721" y="0"/>
                  </a:lnTo>
                  <a:lnTo>
                    <a:pt x="2865721" y="1844068"/>
                  </a:lnTo>
                  <a:lnTo>
                    <a:pt x="0" y="1844068"/>
                  </a:lnTo>
                  <a:close/>
                </a:path>
              </a:pathLst>
            </a:custGeom>
            <a:solidFill>
              <a:srgbClr val="286EB2"/>
            </a:solidFill>
          </p:spPr>
          <p:txBody>
            <a:bodyPr/>
            <a:lstStyle/>
            <a:p>
              <a:endParaRPr lang="en-IN"/>
            </a:p>
          </p:txBody>
        </p:sp>
        <p:sp>
          <p:nvSpPr>
            <p:cNvPr id="51" name="TextBox 10"/>
            <p:cNvSpPr txBox="1"/>
            <p:nvPr/>
          </p:nvSpPr>
          <p:spPr>
            <a:xfrm>
              <a:off x="0" y="47625"/>
              <a:ext cx="2865721" cy="1796443"/>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sp>
        <p:nvSpPr>
          <p:cNvPr id="52" name="TextBox 11"/>
          <p:cNvSpPr txBox="1"/>
          <p:nvPr/>
        </p:nvSpPr>
        <p:spPr>
          <a:xfrm>
            <a:off x="685800" y="1517316"/>
            <a:ext cx="3983209" cy="512961"/>
          </a:xfrm>
          <a:prstGeom prst="rect">
            <a:avLst/>
          </a:prstGeom>
        </p:spPr>
        <p:txBody>
          <a:bodyPr lIns="0" tIns="0" rIns="0" bIns="0" rtlCol="0" anchor="t">
            <a:spAutoFit/>
          </a:bodyPr>
          <a:lstStyle/>
          <a:p>
            <a:pPr>
              <a:lnSpc>
                <a:spcPts val="4000"/>
              </a:lnSpc>
            </a:pPr>
            <a:r>
              <a:rPr lang="en-US" sz="3334">
                <a:solidFill>
                  <a:srgbClr val="286EB2"/>
                </a:solidFill>
                <a:latin typeface="Cambria" panose="02040503050406030204" pitchFamily="18" charset="0"/>
                <a:ea typeface="Cambria" panose="02040503050406030204" pitchFamily="18" charset="0"/>
                <a:cs typeface="League Spartan"/>
                <a:sym typeface="League Spartan"/>
              </a:rPr>
              <a:t>Table of Content</a:t>
            </a:r>
          </a:p>
        </p:txBody>
      </p:sp>
      <p:sp>
        <p:nvSpPr>
          <p:cNvPr id="56" name="AutoShape 15"/>
          <p:cNvSpPr/>
          <p:nvPr/>
        </p:nvSpPr>
        <p:spPr>
          <a:xfrm>
            <a:off x="4669009" y="773631"/>
            <a:ext cx="7522991" cy="0"/>
          </a:xfrm>
          <a:prstGeom prst="line">
            <a:avLst/>
          </a:prstGeom>
          <a:ln w="19050" cap="flat">
            <a:solidFill>
              <a:srgbClr val="2494D5"/>
            </a:solidFill>
            <a:prstDash val="solid"/>
            <a:headEnd type="none" w="sm" len="sm"/>
            <a:tailEnd type="none" w="sm" len="sm"/>
          </a:ln>
        </p:spPr>
        <p:txBody>
          <a:bodyPr/>
          <a:lstStyle/>
          <a:p>
            <a:endParaRPr lang="en-IN"/>
          </a:p>
        </p:txBody>
      </p:sp>
      <p:sp>
        <p:nvSpPr>
          <p:cNvPr id="57" name="TextBox 16"/>
          <p:cNvSpPr txBox="1"/>
          <p:nvPr/>
        </p:nvSpPr>
        <p:spPr>
          <a:xfrm>
            <a:off x="7272922" y="2415549"/>
            <a:ext cx="4181607" cy="205184"/>
          </a:xfrm>
          <a:prstGeom prst="rect">
            <a:avLst/>
          </a:prstGeom>
        </p:spPr>
        <p:txBody>
          <a:bodyPr wrap="square" lIns="0" tIns="0" rIns="0" bIns="0" rtlCol="0" anchor="t">
            <a:spAutoFit/>
          </a:bodyPr>
          <a:lstStyle/>
          <a:p>
            <a:pPr>
              <a:lnSpc>
                <a:spcPts val="1600"/>
              </a:lnSpc>
            </a:pPr>
            <a:r>
              <a:rPr lang="en-US" sz="1600" b="1">
                <a:solidFill>
                  <a:schemeClr val="bg1"/>
                </a:solidFill>
                <a:latin typeface="Cambria" panose="02040503050406030204" pitchFamily="18" charset="0"/>
                <a:ea typeface="Cambria" panose="02040503050406030204" pitchFamily="18" charset="0"/>
                <a:cs typeface="League Spartan"/>
                <a:sym typeface="League Spartan"/>
              </a:rPr>
              <a:t>Company Overview</a:t>
            </a:r>
          </a:p>
        </p:txBody>
      </p:sp>
      <p:sp>
        <p:nvSpPr>
          <p:cNvPr id="58" name="TextBox 17"/>
          <p:cNvSpPr txBox="1"/>
          <p:nvPr/>
        </p:nvSpPr>
        <p:spPr>
          <a:xfrm>
            <a:off x="7272923" y="3260725"/>
            <a:ext cx="2703996" cy="205184"/>
          </a:xfrm>
          <a:prstGeom prst="rect">
            <a:avLst/>
          </a:prstGeom>
        </p:spPr>
        <p:txBody>
          <a:bodyPr wrap="square" lIns="0" tIns="0" rIns="0" bIns="0" rtlCol="0" anchor="t">
            <a:spAutoFit/>
          </a:bodyPr>
          <a:lstStyle/>
          <a:p>
            <a:pPr>
              <a:lnSpc>
                <a:spcPts val="1600"/>
              </a:lnSpc>
            </a:pPr>
            <a:r>
              <a:rPr lang="en-US" sz="1600" b="1">
                <a:solidFill>
                  <a:schemeClr val="bg1"/>
                </a:solidFill>
                <a:latin typeface="Cambria" panose="02040503050406030204" pitchFamily="18" charset="0"/>
                <a:ea typeface="Cambria" panose="02040503050406030204" pitchFamily="18" charset="0"/>
                <a:cs typeface="League Spartan"/>
                <a:sym typeface="League Spartan"/>
              </a:rPr>
              <a:t>Operational Performance</a:t>
            </a:r>
          </a:p>
        </p:txBody>
      </p:sp>
      <p:sp>
        <p:nvSpPr>
          <p:cNvPr id="59" name="TextBox 18"/>
          <p:cNvSpPr txBox="1"/>
          <p:nvPr/>
        </p:nvSpPr>
        <p:spPr>
          <a:xfrm>
            <a:off x="7272922" y="4151375"/>
            <a:ext cx="4595227" cy="205184"/>
          </a:xfrm>
          <a:prstGeom prst="rect">
            <a:avLst/>
          </a:prstGeom>
        </p:spPr>
        <p:txBody>
          <a:bodyPr wrap="square" lIns="0" tIns="0" rIns="0" bIns="0" rtlCol="0" anchor="t">
            <a:spAutoFit/>
          </a:bodyPr>
          <a:lstStyle/>
          <a:p>
            <a:pPr>
              <a:lnSpc>
                <a:spcPts val="1600"/>
              </a:lnSpc>
            </a:pPr>
            <a:r>
              <a:rPr lang="en-US" sz="1600" b="1">
                <a:solidFill>
                  <a:schemeClr val="bg1"/>
                </a:solidFill>
                <a:latin typeface="Cambria" panose="02040503050406030204" pitchFamily="18" charset="0"/>
                <a:ea typeface="Cambria" panose="02040503050406030204" pitchFamily="18" charset="0"/>
                <a:cs typeface="League Spartan"/>
                <a:sym typeface="League Spartan"/>
              </a:rPr>
              <a:t>Financial Performance</a:t>
            </a:r>
          </a:p>
        </p:txBody>
      </p:sp>
      <p:sp>
        <p:nvSpPr>
          <p:cNvPr id="60" name="TextBox 19"/>
          <p:cNvSpPr txBox="1"/>
          <p:nvPr/>
        </p:nvSpPr>
        <p:spPr>
          <a:xfrm>
            <a:off x="7272923" y="5024050"/>
            <a:ext cx="1988716" cy="205184"/>
          </a:xfrm>
          <a:prstGeom prst="rect">
            <a:avLst/>
          </a:prstGeom>
        </p:spPr>
        <p:txBody>
          <a:bodyPr wrap="square" lIns="0" tIns="0" rIns="0" bIns="0" rtlCol="0" anchor="t">
            <a:spAutoFit/>
          </a:bodyPr>
          <a:lstStyle/>
          <a:p>
            <a:pPr>
              <a:lnSpc>
                <a:spcPts val="1600"/>
              </a:lnSpc>
            </a:pPr>
            <a:r>
              <a:rPr lang="en-US" sz="1600" b="1">
                <a:solidFill>
                  <a:schemeClr val="bg1"/>
                </a:solidFill>
                <a:latin typeface="Cambria" panose="02040503050406030204" pitchFamily="18" charset="0"/>
                <a:ea typeface="Cambria" panose="02040503050406030204" pitchFamily="18" charset="0"/>
                <a:cs typeface="League Spartan"/>
                <a:sym typeface="League Spartan"/>
              </a:rPr>
              <a:t>Annexure</a:t>
            </a:r>
          </a:p>
        </p:txBody>
      </p:sp>
      <p:sp>
        <p:nvSpPr>
          <p:cNvPr id="65" name="TextBox 24"/>
          <p:cNvSpPr txBox="1"/>
          <p:nvPr/>
        </p:nvSpPr>
        <p:spPr>
          <a:xfrm>
            <a:off x="6202276" y="2314685"/>
            <a:ext cx="483891" cy="397545"/>
          </a:xfrm>
          <a:prstGeom prst="rect">
            <a:avLst/>
          </a:prstGeom>
        </p:spPr>
        <p:txBody>
          <a:bodyPr lIns="0" tIns="0" rIns="0" bIns="0" rtlCol="0" anchor="t">
            <a:spAutoFit/>
          </a:bodyPr>
          <a:lstStyle/>
          <a:p>
            <a:pPr>
              <a:lnSpc>
                <a:spcPts val="3089"/>
              </a:lnSpc>
            </a:pPr>
            <a:r>
              <a:rPr lang="en-US" sz="2575" b="1">
                <a:solidFill>
                  <a:schemeClr val="bg1"/>
                </a:solidFill>
                <a:latin typeface="Cambria" panose="02040503050406030204" pitchFamily="18" charset="0"/>
                <a:ea typeface="Cambria" panose="02040503050406030204" pitchFamily="18" charset="0"/>
                <a:cs typeface="League Spartan"/>
                <a:sym typeface="League Spartan"/>
              </a:rPr>
              <a:t>01</a:t>
            </a:r>
          </a:p>
        </p:txBody>
      </p:sp>
      <p:sp>
        <p:nvSpPr>
          <p:cNvPr id="66" name="TextBox 25"/>
          <p:cNvSpPr txBox="1"/>
          <p:nvPr/>
        </p:nvSpPr>
        <p:spPr>
          <a:xfrm>
            <a:off x="6202277" y="3187361"/>
            <a:ext cx="568497" cy="397545"/>
          </a:xfrm>
          <a:prstGeom prst="rect">
            <a:avLst/>
          </a:prstGeom>
        </p:spPr>
        <p:txBody>
          <a:bodyPr lIns="0" tIns="0" rIns="0" bIns="0" rtlCol="0" anchor="t">
            <a:spAutoFit/>
          </a:bodyPr>
          <a:lstStyle/>
          <a:p>
            <a:pPr>
              <a:lnSpc>
                <a:spcPts val="3089"/>
              </a:lnSpc>
            </a:pPr>
            <a:r>
              <a:rPr lang="en-US" sz="2575" b="1">
                <a:solidFill>
                  <a:schemeClr val="bg1"/>
                </a:solidFill>
                <a:latin typeface="Cambria" panose="02040503050406030204" pitchFamily="18" charset="0"/>
                <a:ea typeface="Cambria" panose="02040503050406030204" pitchFamily="18" charset="0"/>
                <a:cs typeface="League Spartan"/>
                <a:sym typeface="League Spartan"/>
              </a:rPr>
              <a:t>02</a:t>
            </a:r>
          </a:p>
        </p:txBody>
      </p:sp>
      <p:sp>
        <p:nvSpPr>
          <p:cNvPr id="67" name="TextBox 26"/>
          <p:cNvSpPr txBox="1"/>
          <p:nvPr/>
        </p:nvSpPr>
        <p:spPr>
          <a:xfrm>
            <a:off x="6202276" y="4050511"/>
            <a:ext cx="483891" cy="397545"/>
          </a:xfrm>
          <a:prstGeom prst="rect">
            <a:avLst/>
          </a:prstGeom>
        </p:spPr>
        <p:txBody>
          <a:bodyPr lIns="0" tIns="0" rIns="0" bIns="0" rtlCol="0" anchor="t">
            <a:spAutoFit/>
          </a:bodyPr>
          <a:lstStyle/>
          <a:p>
            <a:pPr>
              <a:lnSpc>
                <a:spcPts val="3089"/>
              </a:lnSpc>
            </a:pPr>
            <a:r>
              <a:rPr lang="en-US" sz="2575" b="1">
                <a:solidFill>
                  <a:schemeClr val="bg1"/>
                </a:solidFill>
                <a:latin typeface="Cambria" panose="02040503050406030204" pitchFamily="18" charset="0"/>
                <a:ea typeface="Cambria" panose="02040503050406030204" pitchFamily="18" charset="0"/>
                <a:cs typeface="League Spartan"/>
                <a:sym typeface="League Spartan"/>
              </a:rPr>
              <a:t>03</a:t>
            </a:r>
          </a:p>
        </p:txBody>
      </p:sp>
      <p:sp>
        <p:nvSpPr>
          <p:cNvPr id="68" name="TextBox 27"/>
          <p:cNvSpPr txBox="1"/>
          <p:nvPr/>
        </p:nvSpPr>
        <p:spPr>
          <a:xfrm>
            <a:off x="6202276" y="4923187"/>
            <a:ext cx="483891" cy="397545"/>
          </a:xfrm>
          <a:prstGeom prst="rect">
            <a:avLst/>
          </a:prstGeom>
        </p:spPr>
        <p:txBody>
          <a:bodyPr lIns="0" tIns="0" rIns="0" bIns="0" rtlCol="0" anchor="t">
            <a:spAutoFit/>
          </a:bodyPr>
          <a:lstStyle/>
          <a:p>
            <a:pPr>
              <a:lnSpc>
                <a:spcPts val="3089"/>
              </a:lnSpc>
            </a:pPr>
            <a:r>
              <a:rPr lang="en-US" sz="2575" b="1">
                <a:solidFill>
                  <a:schemeClr val="bg1"/>
                </a:solidFill>
                <a:latin typeface="Cambria" panose="02040503050406030204" pitchFamily="18" charset="0"/>
                <a:ea typeface="Cambria" panose="02040503050406030204" pitchFamily="18" charset="0"/>
                <a:cs typeface="League Spartan"/>
                <a:sym typeface="League Spartan"/>
              </a:rPr>
              <a:t>04</a:t>
            </a:r>
          </a:p>
        </p:txBody>
      </p:sp>
      <p:sp>
        <p:nvSpPr>
          <p:cNvPr id="73" name="AutoShape 32"/>
          <p:cNvSpPr/>
          <p:nvPr/>
        </p:nvSpPr>
        <p:spPr>
          <a:xfrm rot="-5400000">
            <a:off x="6725283" y="2490391"/>
            <a:ext cx="417605" cy="0"/>
          </a:xfrm>
          <a:prstGeom prst="line">
            <a:avLst/>
          </a:prstGeom>
          <a:ln w="19050" cap="flat">
            <a:solidFill>
              <a:schemeClr val="bg1"/>
            </a:solidFill>
            <a:prstDash val="solid"/>
            <a:headEnd type="none" w="sm" len="sm"/>
            <a:tailEnd type="none" w="sm" len="sm"/>
          </a:ln>
        </p:spPr>
        <p:txBody>
          <a:bodyPr/>
          <a:lstStyle/>
          <a:p>
            <a:endParaRPr lang="en-IN"/>
          </a:p>
        </p:txBody>
      </p:sp>
      <p:sp>
        <p:nvSpPr>
          <p:cNvPr id="74" name="AutoShape 33"/>
          <p:cNvSpPr/>
          <p:nvPr/>
        </p:nvSpPr>
        <p:spPr>
          <a:xfrm rot="-5400000">
            <a:off x="6725283" y="3363066"/>
            <a:ext cx="417605" cy="0"/>
          </a:xfrm>
          <a:prstGeom prst="line">
            <a:avLst/>
          </a:prstGeom>
          <a:ln w="19050" cap="flat">
            <a:solidFill>
              <a:schemeClr val="bg1"/>
            </a:solidFill>
            <a:prstDash val="solid"/>
            <a:headEnd type="none" w="sm" len="sm"/>
            <a:tailEnd type="none" w="sm" len="sm"/>
          </a:ln>
        </p:spPr>
        <p:txBody>
          <a:bodyPr/>
          <a:lstStyle/>
          <a:p>
            <a:endParaRPr lang="en-IN"/>
          </a:p>
        </p:txBody>
      </p:sp>
      <p:sp>
        <p:nvSpPr>
          <p:cNvPr id="75" name="AutoShape 34"/>
          <p:cNvSpPr/>
          <p:nvPr/>
        </p:nvSpPr>
        <p:spPr>
          <a:xfrm rot="-5400000">
            <a:off x="6725283" y="4226217"/>
            <a:ext cx="417605" cy="0"/>
          </a:xfrm>
          <a:prstGeom prst="line">
            <a:avLst/>
          </a:prstGeom>
          <a:ln w="19050" cap="flat">
            <a:solidFill>
              <a:schemeClr val="bg1"/>
            </a:solidFill>
            <a:prstDash val="solid"/>
            <a:headEnd type="none" w="sm" len="sm"/>
            <a:tailEnd type="none" w="sm" len="sm"/>
          </a:ln>
        </p:spPr>
        <p:txBody>
          <a:bodyPr/>
          <a:lstStyle/>
          <a:p>
            <a:endParaRPr lang="en-IN"/>
          </a:p>
        </p:txBody>
      </p:sp>
      <p:sp>
        <p:nvSpPr>
          <p:cNvPr id="76" name="AutoShape 35"/>
          <p:cNvSpPr/>
          <p:nvPr/>
        </p:nvSpPr>
        <p:spPr>
          <a:xfrm rot="-5400000">
            <a:off x="6725283" y="5098893"/>
            <a:ext cx="417605" cy="0"/>
          </a:xfrm>
          <a:prstGeom prst="line">
            <a:avLst/>
          </a:prstGeom>
          <a:ln w="19050" cap="flat">
            <a:solidFill>
              <a:schemeClr val="bg1"/>
            </a:solidFill>
            <a:prstDash val="solid"/>
            <a:headEnd type="none" w="sm" len="sm"/>
            <a:tailEnd type="none" w="sm" len="sm"/>
          </a:ln>
        </p:spPr>
        <p:txBody>
          <a:bodyPr/>
          <a:lstStyle/>
          <a:p>
            <a:endParaRPr lang="en-IN"/>
          </a:p>
        </p:txBody>
      </p:sp>
      <p:pic>
        <p:nvPicPr>
          <p:cNvPr id="36" name="Picture 8" descr="https://www.ecowatch.com/wp-content/uploads/2021/10/543610047-orig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9116" y="2699194"/>
            <a:ext cx="4665220" cy="3110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966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p:cNvSpPr/>
          <p:nvPr/>
        </p:nvSpPr>
        <p:spPr>
          <a:xfrm>
            <a:off x="7224665" y="773631"/>
            <a:ext cx="4967336"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xmlns="" id="{83233470-5A7C-7916-8A03-3A5EFC68607B}"/>
              </a:ext>
            </a:extLst>
          </p:cNvPr>
          <p:cNvGraphicFramePr>
            <a:graphicFrameLocks noGrp="1"/>
          </p:cNvGraphicFramePr>
          <p:nvPr>
            <p:extLst>
              <p:ext uri="{D42A27DB-BD31-4B8C-83A1-F6EECF244321}">
                <p14:modId xmlns:p14="http://schemas.microsoft.com/office/powerpoint/2010/main" xmlns="" val="1219914175"/>
              </p:ext>
            </p:extLst>
          </p:nvPr>
        </p:nvGraphicFramePr>
        <p:xfrm>
          <a:off x="497140" y="1192838"/>
          <a:ext cx="4885743" cy="4999738"/>
        </p:xfrm>
        <a:graphic>
          <a:graphicData uri="http://schemas.openxmlformats.org/drawingml/2006/table">
            <a:tbl>
              <a:tblPr>
                <a:tableStyleId>{8EC20E35-A176-4012-BC5E-935CFFF8708E}</a:tableStyleId>
              </a:tblPr>
              <a:tblGrid>
                <a:gridCol w="2527531">
                  <a:extLst>
                    <a:ext uri="{9D8B030D-6E8A-4147-A177-3AD203B41FA5}">
                      <a16:colId xmlns:a16="http://schemas.microsoft.com/office/drawing/2014/main" xmlns="" val="2230397905"/>
                    </a:ext>
                  </a:extLst>
                </a:gridCol>
                <a:gridCol w="1179106">
                  <a:extLst>
                    <a:ext uri="{9D8B030D-6E8A-4147-A177-3AD203B41FA5}">
                      <a16:colId xmlns:a16="http://schemas.microsoft.com/office/drawing/2014/main" xmlns="" val="3425896947"/>
                    </a:ext>
                  </a:extLst>
                </a:gridCol>
                <a:gridCol w="1179106">
                  <a:extLst>
                    <a:ext uri="{9D8B030D-6E8A-4147-A177-3AD203B41FA5}">
                      <a16:colId xmlns:a16="http://schemas.microsoft.com/office/drawing/2014/main" xmlns="" val="4190756972"/>
                    </a:ext>
                  </a:extLst>
                </a:gridCol>
              </a:tblGrid>
              <a:tr h="389877">
                <a:tc>
                  <a:txBody>
                    <a:bodyPr/>
                    <a:lstStyle/>
                    <a:p>
                      <a:pPr algn="l"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Liabilities</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ctr">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H1FY24</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ctr">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H1FY25</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ctr">
                    <a:solidFill>
                      <a:srgbClr val="002060"/>
                    </a:solidFill>
                  </a:tcPr>
                </a:tc>
                <a:extLst>
                  <a:ext uri="{0D108BD9-81ED-4DB2-BD59-A6C34878D82A}">
                    <a16:rowId xmlns:a16="http://schemas.microsoft.com/office/drawing/2014/main" xmlns="" val="2434733234"/>
                  </a:ext>
                </a:extLst>
              </a:tr>
              <a:tr h="389877">
                <a:tc>
                  <a:txBody>
                    <a:bodyPr/>
                    <a:lstStyle/>
                    <a:p>
                      <a:pPr algn="l" fontAlgn="b"/>
                      <a:r>
                        <a:rPr lang="en-IN" sz="1200" b="1" u="none" strike="noStrike">
                          <a:effectLst/>
                          <a:latin typeface="Cambria" panose="02040503050406030204" pitchFamily="18" charset="0"/>
                          <a:ea typeface="Cambria" panose="02040503050406030204" pitchFamily="18" charset="0"/>
                        </a:rPr>
                        <a:t>Total Equity</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759</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Cambria" panose="02040503050406030204" pitchFamily="18" charset="0"/>
                          <a:ea typeface="Cambria" panose="02040503050406030204" pitchFamily="18" charset="0"/>
                        </a:rPr>
                        <a:t>781</a:t>
                      </a:r>
                    </a:p>
                  </a:txBody>
                  <a:tcPr anchor="ctr">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658818954"/>
                  </a:ext>
                </a:extLst>
              </a:tr>
              <a:tr h="389877">
                <a:tc>
                  <a:txBody>
                    <a:bodyPr/>
                    <a:lstStyle/>
                    <a:p>
                      <a:pPr algn="l" fontAlgn="b"/>
                      <a:r>
                        <a:rPr lang="en-IN" sz="1200" u="none" strike="noStrike">
                          <a:effectLst/>
                          <a:latin typeface="Cambria" panose="02040503050406030204" pitchFamily="18" charset="0"/>
                          <a:ea typeface="Cambria" panose="02040503050406030204" pitchFamily="18" charset="0"/>
                        </a:rPr>
                        <a:t>Share Capital</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10</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683690480"/>
                  </a:ext>
                </a:extLst>
              </a:tr>
              <a:tr h="275242">
                <a:tc>
                  <a:txBody>
                    <a:bodyPr/>
                    <a:lstStyle/>
                    <a:p>
                      <a:pPr algn="l" fontAlgn="b"/>
                      <a:r>
                        <a:rPr lang="en-IN" sz="1200" u="none" strike="noStrike">
                          <a:effectLst/>
                          <a:latin typeface="Cambria" panose="02040503050406030204" pitchFamily="18" charset="0"/>
                          <a:ea typeface="Cambria" panose="02040503050406030204" pitchFamily="18" charset="0"/>
                        </a:rPr>
                        <a:t>Other Equity</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704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725</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268460567"/>
                  </a:ext>
                </a:extLst>
              </a:tr>
              <a:tr h="389877">
                <a:tc>
                  <a:txBody>
                    <a:bodyPr/>
                    <a:lstStyle/>
                    <a:p>
                      <a:pPr algn="l" fontAlgn="b"/>
                      <a:r>
                        <a:rPr lang="en-IN" sz="1200" b="0" u="none" strike="noStrike">
                          <a:effectLst/>
                          <a:latin typeface="Cambria" panose="02040503050406030204" pitchFamily="18" charset="0"/>
                          <a:ea typeface="Cambria" panose="02040503050406030204" pitchFamily="18" charset="0"/>
                        </a:rPr>
                        <a:t>Non-Controlling Interest</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0" u="none" strike="noStrike">
                          <a:effectLst/>
                          <a:latin typeface="Cambria" panose="02040503050406030204" pitchFamily="18" charset="0"/>
                          <a:ea typeface="Cambria" panose="02040503050406030204" pitchFamily="18" charset="0"/>
                        </a:rPr>
                        <a:t>45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0" u="none" strike="noStrike" dirty="0">
                          <a:effectLst/>
                          <a:latin typeface="Cambria" panose="02040503050406030204" pitchFamily="18" charset="0"/>
                          <a:ea typeface="Cambria" panose="02040503050406030204" pitchFamily="18" charset="0"/>
                        </a:rPr>
                        <a:t> 46</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9784868"/>
                  </a:ext>
                </a:extLst>
              </a:tr>
              <a:tr h="389877">
                <a:tc>
                  <a:txBody>
                    <a:bodyPr/>
                    <a:lstStyle/>
                    <a:p>
                      <a:pPr algn="l" fontAlgn="b"/>
                      <a:r>
                        <a:rPr lang="en-IN" sz="1200" b="1" u="none" strike="noStrike">
                          <a:effectLst/>
                          <a:latin typeface="Cambria" panose="02040503050406030204" pitchFamily="18" charset="0"/>
                          <a:ea typeface="Cambria" panose="02040503050406030204" pitchFamily="18" charset="0"/>
                        </a:rPr>
                        <a:t>Non-Current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63</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76</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715561075"/>
                  </a:ext>
                </a:extLst>
              </a:tr>
              <a:tr h="389877">
                <a:tc>
                  <a:txBody>
                    <a:bodyPr/>
                    <a:lstStyle/>
                    <a:p>
                      <a:pPr algn="l" fontAlgn="b"/>
                      <a:r>
                        <a:rPr lang="en-IN" sz="1200" u="none" strike="noStrike">
                          <a:effectLst/>
                          <a:latin typeface="Cambria" panose="02040503050406030204" pitchFamily="18" charset="0"/>
                          <a:ea typeface="Cambria" panose="02040503050406030204" pitchFamily="18" charset="0"/>
                        </a:rPr>
                        <a:t>Borrowings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21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11</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67163891"/>
                  </a:ext>
                </a:extLst>
              </a:tr>
              <a:tr h="389877">
                <a:tc>
                  <a:txBody>
                    <a:bodyPr/>
                    <a:lstStyle/>
                    <a:p>
                      <a:pPr algn="l" fontAlgn="b"/>
                      <a:r>
                        <a:rPr lang="en-IN" sz="1200" u="none" strike="noStrike">
                          <a:effectLst/>
                          <a:latin typeface="Cambria" panose="02040503050406030204" pitchFamily="18" charset="0"/>
                          <a:ea typeface="Cambria" panose="02040503050406030204" pitchFamily="18" charset="0"/>
                        </a:rPr>
                        <a:t>Other Financial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11</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354851484"/>
                  </a:ext>
                </a:extLst>
              </a:tr>
              <a:tr h="389877">
                <a:tc>
                  <a:txBody>
                    <a:bodyPr/>
                    <a:lstStyle/>
                    <a:p>
                      <a:pPr algn="l" fontAlgn="b"/>
                      <a:r>
                        <a:rPr lang="en-IN" sz="1200" u="none" strike="noStrike">
                          <a:effectLst/>
                          <a:latin typeface="Cambria" panose="02040503050406030204" pitchFamily="18" charset="0"/>
                          <a:ea typeface="Cambria" panose="02040503050406030204" pitchFamily="18" charset="0"/>
                        </a:rPr>
                        <a:t>Other Non-Current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41</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54</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604782616"/>
                  </a:ext>
                </a:extLst>
              </a:tr>
              <a:tr h="275242">
                <a:tc>
                  <a:txBody>
                    <a:bodyPr/>
                    <a:lstStyle/>
                    <a:p>
                      <a:pPr algn="l" fontAlgn="b"/>
                      <a:r>
                        <a:rPr lang="en-IN" sz="1200" b="1" u="none" strike="noStrike">
                          <a:effectLst/>
                          <a:latin typeface="Cambria" panose="02040503050406030204" pitchFamily="18" charset="0"/>
                          <a:ea typeface="Cambria" panose="02040503050406030204" pitchFamily="18" charset="0"/>
                        </a:rPr>
                        <a:t>Current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749</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672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517191925"/>
                  </a:ext>
                </a:extLst>
              </a:tr>
              <a:tr h="389877">
                <a:tc>
                  <a:txBody>
                    <a:bodyPr/>
                    <a:lstStyle/>
                    <a:p>
                      <a:pPr algn="l" fontAlgn="b"/>
                      <a:r>
                        <a:rPr lang="en-IN" sz="1200" u="none" strike="noStrike">
                          <a:effectLst/>
                          <a:latin typeface="Cambria" panose="02040503050406030204" pitchFamily="18" charset="0"/>
                          <a:ea typeface="Cambria" panose="02040503050406030204" pitchFamily="18" charset="0"/>
                        </a:rPr>
                        <a:t>Borrowings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69</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Cambria" panose="02040503050406030204" pitchFamily="18" charset="0"/>
                          <a:ea typeface="Cambria" panose="02040503050406030204" pitchFamily="18" charset="0"/>
                        </a:rPr>
                        <a:t>91</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842280991"/>
                  </a:ext>
                </a:extLst>
              </a:tr>
              <a:tr h="275242">
                <a:tc>
                  <a:txBody>
                    <a:bodyPr/>
                    <a:lstStyle/>
                    <a:p>
                      <a:pPr algn="l" fontAlgn="b"/>
                      <a:r>
                        <a:rPr lang="en-IN" sz="1200" u="none" strike="noStrike">
                          <a:effectLst/>
                          <a:latin typeface="Cambria" panose="02040503050406030204" pitchFamily="18" charset="0"/>
                          <a:ea typeface="Cambria" panose="02040503050406030204" pitchFamily="18" charset="0"/>
                        </a:rPr>
                        <a:t>Trade Payables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168</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151</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063470407"/>
                  </a:ext>
                </a:extLst>
              </a:tr>
              <a:tr h="275242">
                <a:tc>
                  <a:txBody>
                    <a:bodyPr/>
                    <a:lstStyle/>
                    <a:p>
                      <a:pPr algn="l" fontAlgn="b"/>
                      <a:r>
                        <a:rPr lang="en-IN" sz="1200" u="none" strike="noStrike">
                          <a:effectLst/>
                          <a:latin typeface="Cambria" panose="02040503050406030204" pitchFamily="18" charset="0"/>
                          <a:ea typeface="Cambria" panose="02040503050406030204" pitchFamily="18" charset="0"/>
                        </a:rPr>
                        <a:t>Other Current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512</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430</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4021671246"/>
                  </a:ext>
                </a:extLst>
              </a:tr>
              <a:tr h="389877">
                <a:tc>
                  <a:txBody>
                    <a:bodyPr/>
                    <a:lstStyle/>
                    <a:p>
                      <a:pPr algn="l" fontAlgn="b"/>
                      <a:r>
                        <a:rPr lang="en-IN" sz="1200" b="1" u="none" strike="noStrike">
                          <a:effectLst/>
                          <a:latin typeface="Cambria" panose="02040503050406030204" pitchFamily="18" charset="0"/>
                          <a:ea typeface="Cambria" panose="02040503050406030204" pitchFamily="18" charset="0"/>
                        </a:rPr>
                        <a:t>Total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1,571</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1,528</a:t>
                      </a:r>
                    </a:p>
                  </a:txBody>
                  <a:tcPr anchor="ctr">
                    <a:lnT w="9525"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xmlns="" val="2630608075"/>
                  </a:ext>
                </a:extLst>
              </a:tr>
            </a:tbl>
          </a:graphicData>
        </a:graphic>
      </p:graphicFrame>
      <p:graphicFrame>
        <p:nvGraphicFramePr>
          <p:cNvPr id="7" name="Table 6">
            <a:extLst>
              <a:ext uri="{FF2B5EF4-FFF2-40B4-BE49-F238E27FC236}">
                <a16:creationId xmlns:a16="http://schemas.microsoft.com/office/drawing/2014/main" xmlns="" id="{57A7D02F-A9BE-4D40-78BD-A0F1DFE18999}"/>
              </a:ext>
            </a:extLst>
          </p:cNvPr>
          <p:cNvGraphicFramePr>
            <a:graphicFrameLocks noGrp="1"/>
          </p:cNvGraphicFramePr>
          <p:nvPr>
            <p:extLst>
              <p:ext uri="{D42A27DB-BD31-4B8C-83A1-F6EECF244321}">
                <p14:modId xmlns:p14="http://schemas.microsoft.com/office/powerpoint/2010/main" xmlns="" val="3293122683"/>
              </p:ext>
            </p:extLst>
          </p:nvPr>
        </p:nvGraphicFramePr>
        <p:xfrm>
          <a:off x="6065822" y="1185991"/>
          <a:ext cx="4967335" cy="5000398"/>
        </p:xfrm>
        <a:graphic>
          <a:graphicData uri="http://schemas.openxmlformats.org/drawingml/2006/table">
            <a:tbl>
              <a:tblPr>
                <a:tableStyleId>{8EC20E35-A176-4012-BC5E-935CFFF8708E}</a:tableStyleId>
              </a:tblPr>
              <a:tblGrid>
                <a:gridCol w="3004931">
                  <a:extLst>
                    <a:ext uri="{9D8B030D-6E8A-4147-A177-3AD203B41FA5}">
                      <a16:colId xmlns:a16="http://schemas.microsoft.com/office/drawing/2014/main" xmlns="" val="1226563587"/>
                    </a:ext>
                  </a:extLst>
                </a:gridCol>
                <a:gridCol w="981202">
                  <a:extLst>
                    <a:ext uri="{9D8B030D-6E8A-4147-A177-3AD203B41FA5}">
                      <a16:colId xmlns:a16="http://schemas.microsoft.com/office/drawing/2014/main" xmlns="" val="3618792471"/>
                    </a:ext>
                  </a:extLst>
                </a:gridCol>
                <a:gridCol w="981202">
                  <a:extLst>
                    <a:ext uri="{9D8B030D-6E8A-4147-A177-3AD203B41FA5}">
                      <a16:colId xmlns:a16="http://schemas.microsoft.com/office/drawing/2014/main" xmlns="" val="2783907192"/>
                    </a:ext>
                  </a:extLst>
                </a:gridCol>
              </a:tblGrid>
              <a:tr h="384646">
                <a:tc>
                  <a:txBody>
                    <a:bodyPr/>
                    <a:lstStyle/>
                    <a:p>
                      <a:pPr marL="0" algn="l" defTabSz="914400" rtl="0" eaLnBrk="1" fontAlgn="b" latinLnBrk="0" hangingPunct="1"/>
                      <a:r>
                        <a:rPr lang="en-IN" sz="1400" b="1" u="none" strike="noStrike" kern="1200">
                          <a:solidFill>
                            <a:schemeClr val="bg1"/>
                          </a:solidFill>
                          <a:effectLst/>
                          <a:highlight>
                            <a:srgbClr val="002060"/>
                          </a:highlight>
                          <a:latin typeface="Cambria" panose="02040503050406030204" pitchFamily="18" charset="0"/>
                          <a:ea typeface="Cambria" panose="02040503050406030204" pitchFamily="18" charset="0"/>
                        </a:rPr>
                        <a:t>Assets </a:t>
                      </a:r>
                      <a:endParaRPr lang="en-IN" sz="1400" b="1" i="0" u="none" strike="noStrike" kern="1200">
                        <a:solidFill>
                          <a:schemeClr val="bg1"/>
                        </a:solidFill>
                        <a:effectLst/>
                        <a:highlight>
                          <a:srgbClr val="002060"/>
                        </a:highlight>
                        <a:latin typeface="Cambria" panose="02040503050406030204" pitchFamily="18" charset="0"/>
                        <a:ea typeface="Cambria" panose="02040503050406030204" pitchFamily="18" charset="0"/>
                        <a:cs typeface="+mn-cs"/>
                      </a:endParaRPr>
                    </a:p>
                  </a:txBody>
                  <a:tcPr anchor="ctr">
                    <a:solidFill>
                      <a:srgbClr val="002060"/>
                    </a:solidFill>
                  </a:tcPr>
                </a:tc>
                <a:tc>
                  <a:txBody>
                    <a:bodyPr/>
                    <a:lstStyle/>
                    <a:p>
                      <a:pPr marL="0" algn="r" defTabSz="914400" rtl="0" eaLnBrk="1" fontAlgn="b" latinLnBrk="0" hangingPunct="1"/>
                      <a:r>
                        <a:rPr lang="en-IN" sz="1400" b="1" u="none" strike="noStrike" kern="1200">
                          <a:solidFill>
                            <a:schemeClr val="bg1"/>
                          </a:solidFill>
                          <a:effectLst/>
                          <a:highlight>
                            <a:srgbClr val="002060"/>
                          </a:highlight>
                          <a:latin typeface="Cambria" panose="02040503050406030204" pitchFamily="18" charset="0"/>
                          <a:ea typeface="Cambria" panose="02040503050406030204" pitchFamily="18" charset="0"/>
                        </a:rPr>
                        <a:t>H1FY24</a:t>
                      </a:r>
                      <a:endParaRPr lang="en-IN" sz="1400" b="1" i="0" u="none" strike="noStrike" kern="1200">
                        <a:solidFill>
                          <a:schemeClr val="bg1"/>
                        </a:solidFill>
                        <a:effectLst/>
                        <a:highlight>
                          <a:srgbClr val="002060"/>
                        </a:highlight>
                        <a:latin typeface="Cambria" panose="02040503050406030204" pitchFamily="18" charset="0"/>
                        <a:ea typeface="Cambria" panose="02040503050406030204" pitchFamily="18" charset="0"/>
                        <a:cs typeface="+mn-cs"/>
                      </a:endParaRPr>
                    </a:p>
                  </a:txBody>
                  <a:tcPr anchor="ctr">
                    <a:solidFill>
                      <a:srgbClr val="002060"/>
                    </a:solidFill>
                  </a:tcPr>
                </a:tc>
                <a:tc>
                  <a:txBody>
                    <a:bodyPr/>
                    <a:lstStyle/>
                    <a:p>
                      <a:pPr marL="0" algn="r" defTabSz="914400" rtl="0" eaLnBrk="1" fontAlgn="b" latinLnBrk="0" hangingPunct="1"/>
                      <a:r>
                        <a:rPr lang="en-IN" sz="1400" b="1" u="none" strike="noStrike" kern="1200">
                          <a:solidFill>
                            <a:schemeClr val="bg1"/>
                          </a:solidFill>
                          <a:effectLst/>
                          <a:highlight>
                            <a:srgbClr val="002060"/>
                          </a:highlight>
                          <a:latin typeface="Cambria" panose="02040503050406030204" pitchFamily="18" charset="0"/>
                          <a:ea typeface="Cambria" panose="02040503050406030204" pitchFamily="18" charset="0"/>
                        </a:rPr>
                        <a:t>H1FY25</a:t>
                      </a:r>
                      <a:endParaRPr lang="en-IN" sz="1400" b="1" i="0" u="none" strike="noStrike" kern="1200">
                        <a:solidFill>
                          <a:schemeClr val="bg1"/>
                        </a:solidFill>
                        <a:effectLst/>
                        <a:highlight>
                          <a:srgbClr val="002060"/>
                        </a:highlight>
                        <a:latin typeface="Cambria" panose="02040503050406030204" pitchFamily="18" charset="0"/>
                        <a:ea typeface="Cambria" panose="02040503050406030204" pitchFamily="18" charset="0"/>
                        <a:cs typeface="+mn-cs"/>
                      </a:endParaRPr>
                    </a:p>
                  </a:txBody>
                  <a:tcPr anchor="ctr">
                    <a:solidFill>
                      <a:srgbClr val="002060"/>
                    </a:solidFill>
                  </a:tcPr>
                </a:tc>
                <a:extLst>
                  <a:ext uri="{0D108BD9-81ED-4DB2-BD59-A6C34878D82A}">
                    <a16:rowId xmlns:a16="http://schemas.microsoft.com/office/drawing/2014/main" xmlns="" val="1148898419"/>
                  </a:ext>
                </a:extLst>
              </a:tr>
              <a:tr h="384646">
                <a:tc>
                  <a:txBody>
                    <a:bodyPr/>
                    <a:lstStyle/>
                    <a:p>
                      <a:pPr algn="l" fontAlgn="b"/>
                      <a:r>
                        <a:rPr lang="en-IN" sz="1200" b="1" u="none" strike="noStrike">
                          <a:effectLst/>
                          <a:latin typeface="Cambria" panose="02040503050406030204" pitchFamily="18" charset="0"/>
                          <a:ea typeface="Cambria" panose="02040503050406030204" pitchFamily="18" charset="0"/>
                        </a:rPr>
                        <a:t>Non-Current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604</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595</a:t>
                      </a:r>
                    </a:p>
                  </a:txBody>
                  <a:tcPr anchor="ctr">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502849040"/>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Property, Plant and Equipment</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81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77</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74704332"/>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Capital WIP</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1</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404032903"/>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Investment in Property</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57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58</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907143674"/>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Other Non-Current Assets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451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459</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83640638"/>
                  </a:ext>
                </a:extLst>
              </a:tr>
              <a:tr h="384646">
                <a:tc>
                  <a:txBody>
                    <a:bodyPr/>
                    <a:lstStyle/>
                    <a:p>
                      <a:pPr algn="l" fontAlgn="b"/>
                      <a:r>
                        <a:rPr lang="en-IN" sz="1200" b="1" u="none" strike="noStrike">
                          <a:effectLst/>
                          <a:latin typeface="Cambria" panose="02040503050406030204" pitchFamily="18" charset="0"/>
                          <a:ea typeface="Cambria" panose="02040503050406030204" pitchFamily="18" charset="0"/>
                        </a:rPr>
                        <a:t>Current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967</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933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95407114"/>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Inventories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555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437</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986711692"/>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Trade Receivables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220</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330</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60181393"/>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Cash Eq. and Bank</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90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69</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724097775"/>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Loans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0</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57061517"/>
                  </a:ext>
                </a:extLst>
              </a:tr>
              <a:tr h="384646">
                <a:tc>
                  <a:txBody>
                    <a:bodyPr/>
                    <a:lstStyle/>
                    <a:p>
                      <a:pPr algn="l" fontAlgn="b"/>
                      <a:r>
                        <a:rPr lang="en-IN" sz="1200" u="none" strike="noStrike">
                          <a:effectLst/>
                          <a:latin typeface="Cambria" panose="02040503050406030204" pitchFamily="18" charset="0"/>
                          <a:ea typeface="Cambria" panose="02040503050406030204" pitchFamily="18" charset="0"/>
                        </a:rPr>
                        <a:t>Other Current Assets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97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dirty="0">
                          <a:effectLst/>
                          <a:latin typeface="Cambria" panose="02040503050406030204" pitchFamily="18" charset="0"/>
                          <a:ea typeface="Cambria" panose="02040503050406030204" pitchFamily="18" charset="0"/>
                        </a:rPr>
                        <a:t> 97</a:t>
                      </a:r>
                      <a:endParaRPr lang="en-IN" sz="1200" b="0" i="0" u="none" strike="noStrike" dirty="0">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570548510"/>
                  </a:ext>
                </a:extLst>
              </a:tr>
              <a:tr h="384646">
                <a:tc>
                  <a:txBody>
                    <a:bodyPr/>
                    <a:lstStyle/>
                    <a:p>
                      <a:pPr algn="l" fontAlgn="b"/>
                      <a:r>
                        <a:rPr lang="en-IN" sz="1200" b="1" u="none" strike="noStrike">
                          <a:effectLst/>
                          <a:latin typeface="Cambria" panose="02040503050406030204" pitchFamily="18" charset="0"/>
                          <a:ea typeface="Cambria" panose="02040503050406030204" pitchFamily="18" charset="0"/>
                        </a:rPr>
                        <a:t>Total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1,571</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ctr">
                    <a:lnT w="9525" cap="flat" cmpd="sng" algn="ctr">
                      <a:solidFill>
                        <a:schemeClr val="bg1">
                          <a:lumMod val="85000"/>
                        </a:schemeClr>
                      </a:solidFill>
                      <a:prstDash val="solid"/>
                      <a:round/>
                      <a:headEnd type="none" w="med" len="med"/>
                      <a:tailEnd type="none" w="med" len="med"/>
                    </a:lnT>
                  </a:tcPr>
                </a:tc>
                <a:tc>
                  <a:txBody>
                    <a:bodyPr/>
                    <a:lstStyle/>
                    <a:p>
                      <a:pPr algn="r" fontAlgn="b"/>
                      <a:r>
                        <a:rPr lang="en-IN" sz="1200" b="1" i="0" u="none" strike="noStrike" dirty="0">
                          <a:solidFill>
                            <a:srgbClr val="000000"/>
                          </a:solidFill>
                          <a:effectLst/>
                          <a:latin typeface="Cambria" panose="02040503050406030204" pitchFamily="18" charset="0"/>
                          <a:ea typeface="Cambria" panose="02040503050406030204" pitchFamily="18" charset="0"/>
                        </a:rPr>
                        <a:t>1,528</a:t>
                      </a:r>
                    </a:p>
                  </a:txBody>
                  <a:tcPr anchor="ctr">
                    <a:lnT w="9525"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xmlns="" val="482556154"/>
                  </a:ext>
                </a:extLst>
              </a:tr>
            </a:tbl>
          </a:graphicData>
        </a:graphic>
      </p:graphicFrame>
      <p:sp>
        <p:nvSpPr>
          <p:cNvPr id="2" name="TextBox 1">
            <a:extLst>
              <a:ext uri="{FF2B5EF4-FFF2-40B4-BE49-F238E27FC236}">
                <a16:creationId xmlns:a16="http://schemas.microsoft.com/office/drawing/2014/main" xmlns="" id="{6D3EBC33-CAF1-2D27-1E17-44DE287F7A22}"/>
              </a:ext>
            </a:extLst>
          </p:cNvPr>
          <p:cNvSpPr txBox="1"/>
          <p:nvPr/>
        </p:nvSpPr>
        <p:spPr>
          <a:xfrm>
            <a:off x="10306050" y="798525"/>
            <a:ext cx="17117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1"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Rs Cr</a:t>
            </a:r>
          </a:p>
        </p:txBody>
      </p:sp>
      <p:sp>
        <p:nvSpPr>
          <p:cNvPr id="10" name="Title 1">
            <a:extLst>
              <a:ext uri="{FF2B5EF4-FFF2-40B4-BE49-F238E27FC236}">
                <a16:creationId xmlns:a16="http://schemas.microsoft.com/office/drawing/2014/main" xmlns="" id="{D982F15E-B388-49FC-B839-399A51BF4CCF}"/>
              </a:ext>
            </a:extLst>
          </p:cNvPr>
          <p:cNvSpPr>
            <a:spLocks noGrp="1"/>
          </p:cNvSpPr>
          <p:nvPr>
            <p:ph type="title"/>
          </p:nvPr>
        </p:nvSpPr>
        <p:spPr>
          <a:xfrm>
            <a:off x="277632" y="192461"/>
            <a:ext cx="9379407" cy="619459"/>
          </a:xfrm>
        </p:spPr>
        <p:txBody>
          <a:bodyPr/>
          <a:lstStyle/>
          <a:p>
            <a:r>
              <a:rPr lang="en-US" sz="3200">
                <a:solidFill>
                  <a:srgbClr val="286EB2"/>
                </a:solidFill>
                <a:latin typeface="Cambria" panose="02040503050406030204" pitchFamily="18" charset="0"/>
              </a:rPr>
              <a:t>Om Infra Q2 &amp; H1 FY25 - Balance Sheet</a:t>
            </a:r>
          </a:p>
        </p:txBody>
      </p:sp>
      <p:sp>
        <p:nvSpPr>
          <p:cNvPr id="3" name="TextBox 2">
            <a:extLst>
              <a:ext uri="{FF2B5EF4-FFF2-40B4-BE49-F238E27FC236}">
                <a16:creationId xmlns:a16="http://schemas.microsoft.com/office/drawing/2014/main" xmlns="" id="{61F9341C-339C-690B-E43E-2E1AB3C17B1E}"/>
              </a:ext>
            </a:extLst>
          </p:cNvPr>
          <p:cNvSpPr txBox="1"/>
          <p:nvPr/>
        </p:nvSpPr>
        <p:spPr>
          <a:xfrm>
            <a:off x="180753" y="6518273"/>
            <a:ext cx="7729870" cy="276999"/>
          </a:xfrm>
          <a:prstGeom prst="rect">
            <a:avLst/>
          </a:prstGeom>
          <a:noFill/>
        </p:spPr>
        <p:txBody>
          <a:bodyPr wrap="square" rtlCol="0">
            <a:spAutoFit/>
          </a:bodyPr>
          <a:lstStyle/>
          <a:p>
            <a:r>
              <a:rPr lang="en-IN" sz="1200" i="1"/>
              <a:t>* Total Equity = Share Capital + other equity + non-controlling interest</a:t>
            </a:r>
          </a:p>
        </p:txBody>
      </p:sp>
    </p:spTree>
    <p:extLst>
      <p:ext uri="{BB962C8B-B14F-4D97-AF65-F5344CB8AC3E}">
        <p14:creationId xmlns:p14="http://schemas.microsoft.com/office/powerpoint/2010/main" xmlns="" val="2686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31</a:t>
            </a:fld>
            <a:endParaRPr lang="en-US"/>
          </a:p>
        </p:txBody>
      </p:sp>
      <p:sp>
        <p:nvSpPr>
          <p:cNvPr id="49" name="AutoShape 26"/>
          <p:cNvSpPr/>
          <p:nvPr/>
        </p:nvSpPr>
        <p:spPr>
          <a:xfrm>
            <a:off x="5852161" y="773631"/>
            <a:ext cx="6339840" cy="0"/>
          </a:xfrm>
          <a:prstGeom prst="line">
            <a:avLst/>
          </a:prstGeom>
          <a:ln w="19050" cap="flat">
            <a:solidFill>
              <a:srgbClr val="2C284B"/>
            </a:solidFill>
            <a:prstDash val="solid"/>
            <a:headEnd type="none" w="sm" len="sm"/>
            <a:tailEnd type="none" w="sm" len="sm"/>
          </a:ln>
        </p:spPr>
        <p:txBody>
          <a:bodyPr/>
          <a:lstStyle/>
          <a:p>
            <a:endParaRPr lang="en-IN"/>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334978"/>
            <a:ext cx="8265831" cy="619459"/>
          </a:xfrm>
        </p:spPr>
        <p:txBody>
          <a:bodyPr/>
          <a:lstStyle/>
          <a:p>
            <a:r>
              <a:rPr lang="en-US" sz="3200">
                <a:solidFill>
                  <a:srgbClr val="286EB2"/>
                </a:solidFill>
                <a:latin typeface="Cambria" panose="02040503050406030204" pitchFamily="18" charset="0"/>
              </a:rPr>
              <a:t>Om Infra - Financial Highlights</a:t>
            </a:r>
          </a:p>
        </p:txBody>
      </p:sp>
      <p:cxnSp>
        <p:nvCxnSpPr>
          <p:cNvPr id="25" name="Straight Connector 24">
            <a:extLst>
              <a:ext uri="{FF2B5EF4-FFF2-40B4-BE49-F238E27FC236}">
                <a16:creationId xmlns:a16="http://schemas.microsoft.com/office/drawing/2014/main" xmlns="" id="{C6399793-B272-478B-9CF3-24895ECAEB3C}"/>
              </a:ext>
            </a:extLst>
          </p:cNvPr>
          <p:cNvCxnSpPr>
            <a:cxnSpLocks/>
          </p:cNvCxnSpPr>
          <p:nvPr/>
        </p:nvCxnSpPr>
        <p:spPr>
          <a:xfrm>
            <a:off x="494330" y="4076469"/>
            <a:ext cx="2993160"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28" name="1388.75226.75144244.757">
            <a:extLst>
              <a:ext uri="{FF2B5EF4-FFF2-40B4-BE49-F238E27FC236}">
                <a16:creationId xmlns:a16="http://schemas.microsoft.com/office/drawing/2014/main" xmlns="" id="{2E96D388-0F33-E6E9-4444-C57B8F9EFA3C}"/>
              </a:ext>
            </a:extLst>
          </p:cNvPr>
          <p:cNvGraphicFramePr>
            <a:graphicFrameLocks/>
          </p:cNvGraphicFramePr>
          <p:nvPr>
            <p:custDataLst>
              <p:tags r:id="rId1"/>
            </p:custDataLst>
          </p:nvPr>
        </p:nvGraphicFramePr>
        <p:xfrm>
          <a:off x="491634" y="4684055"/>
          <a:ext cx="3148224" cy="17214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1388.75226.75144244.757">
            <a:extLst>
              <a:ext uri="{FF2B5EF4-FFF2-40B4-BE49-F238E27FC236}">
                <a16:creationId xmlns:a16="http://schemas.microsoft.com/office/drawing/2014/main" xmlns="" id="{BBD75B65-9962-C230-F6FF-F00FEFFA95DB}"/>
              </a:ext>
            </a:extLst>
          </p:cNvPr>
          <p:cNvGraphicFramePr>
            <a:graphicFrameLocks/>
          </p:cNvGraphicFramePr>
          <p:nvPr>
            <p:custDataLst>
              <p:tags r:id="rId2"/>
            </p:custDataLst>
          </p:nvPr>
        </p:nvGraphicFramePr>
        <p:xfrm>
          <a:off x="371834" y="2221222"/>
          <a:ext cx="3238150" cy="19922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a:extLst>
              <a:ext uri="{FF2B5EF4-FFF2-40B4-BE49-F238E27FC236}">
                <a16:creationId xmlns:a16="http://schemas.microsoft.com/office/drawing/2014/main" xmlns="" id="{E082B3BD-BE44-3D91-BC5C-6A240DB5C572}"/>
              </a:ext>
            </a:extLst>
          </p:cNvPr>
          <p:cNvGraphicFramePr/>
          <p:nvPr>
            <p:extLst>
              <p:ext uri="{D42A27DB-BD31-4B8C-83A1-F6EECF244321}">
                <p14:modId xmlns:p14="http://schemas.microsoft.com/office/powerpoint/2010/main" xmlns="" val="4063789023"/>
              </p:ext>
            </p:extLst>
          </p:nvPr>
        </p:nvGraphicFramePr>
        <p:xfrm>
          <a:off x="8349915" y="4036400"/>
          <a:ext cx="3610608" cy="2315984"/>
        </p:xfrm>
        <a:graphic>
          <a:graphicData uri="http://schemas.openxmlformats.org/drawingml/2006/chart">
            <c:chart xmlns:c="http://schemas.openxmlformats.org/drawingml/2006/chart" xmlns:r="http://schemas.openxmlformats.org/officeDocument/2006/relationships" r:id="rId8"/>
          </a:graphicData>
        </a:graphic>
      </p:graphicFrame>
      <p:cxnSp>
        <p:nvCxnSpPr>
          <p:cNvPr id="26" name="Straight Connector 25">
            <a:extLst>
              <a:ext uri="{FF2B5EF4-FFF2-40B4-BE49-F238E27FC236}">
                <a16:creationId xmlns:a16="http://schemas.microsoft.com/office/drawing/2014/main" xmlns="" id="{C6399793-B272-478B-9CF3-24895ECAEB3C}"/>
              </a:ext>
            </a:extLst>
          </p:cNvPr>
          <p:cNvCxnSpPr>
            <a:cxnSpLocks/>
          </p:cNvCxnSpPr>
          <p:nvPr/>
        </p:nvCxnSpPr>
        <p:spPr>
          <a:xfrm>
            <a:off x="8464966" y="3767150"/>
            <a:ext cx="3366126"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6399793-B272-478B-9CF3-24895ECAEB3C}"/>
              </a:ext>
            </a:extLst>
          </p:cNvPr>
          <p:cNvCxnSpPr>
            <a:cxnSpLocks/>
          </p:cNvCxnSpPr>
          <p:nvPr/>
        </p:nvCxnSpPr>
        <p:spPr>
          <a:xfrm>
            <a:off x="8324247" y="1432393"/>
            <a:ext cx="0" cy="2119348"/>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30" name="1388.75226.75144244.757">
            <a:extLst>
              <a:ext uri="{FF2B5EF4-FFF2-40B4-BE49-F238E27FC236}">
                <a16:creationId xmlns:a16="http://schemas.microsoft.com/office/drawing/2014/main" xmlns="" id="{9137F8C1-E588-C7DA-A544-E9623CFFDBA7}"/>
              </a:ext>
            </a:extLst>
          </p:cNvPr>
          <p:cNvGraphicFramePr>
            <a:graphicFrameLocks/>
          </p:cNvGraphicFramePr>
          <p:nvPr>
            <p:custDataLst>
              <p:tags r:id="rId3"/>
            </p:custDataLst>
          </p:nvPr>
        </p:nvGraphicFramePr>
        <p:xfrm>
          <a:off x="8592382" y="1753094"/>
          <a:ext cx="2999366" cy="1754443"/>
        </p:xfrm>
        <a:graphic>
          <a:graphicData uri="http://schemas.openxmlformats.org/drawingml/2006/chart">
            <c:chart xmlns:c="http://schemas.openxmlformats.org/drawingml/2006/chart" xmlns:r="http://schemas.openxmlformats.org/officeDocument/2006/relationships" r:id="rId9"/>
          </a:graphicData>
        </a:graphic>
      </p:graphicFrame>
      <p:cxnSp>
        <p:nvCxnSpPr>
          <p:cNvPr id="32" name="Straight Connector 31">
            <a:extLst>
              <a:ext uri="{FF2B5EF4-FFF2-40B4-BE49-F238E27FC236}">
                <a16:creationId xmlns:a16="http://schemas.microsoft.com/office/drawing/2014/main" xmlns="" id="{B7987261-1493-0C60-BDC2-E2337E78BF4C}"/>
              </a:ext>
            </a:extLst>
          </p:cNvPr>
          <p:cNvCxnSpPr>
            <a:cxnSpLocks/>
          </p:cNvCxnSpPr>
          <p:nvPr/>
        </p:nvCxnSpPr>
        <p:spPr>
          <a:xfrm>
            <a:off x="2163777" y="3767150"/>
            <a:ext cx="2622483"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47E5B74-5A4F-830D-7FA8-3437D130D34D}"/>
              </a:ext>
            </a:extLst>
          </p:cNvPr>
          <p:cNvCxnSpPr>
            <a:cxnSpLocks/>
          </p:cNvCxnSpPr>
          <p:nvPr/>
        </p:nvCxnSpPr>
        <p:spPr>
          <a:xfrm>
            <a:off x="5247876" y="3767150"/>
            <a:ext cx="2922266"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952CCFE-E13F-E0D3-E699-C44CBA756039}"/>
              </a:ext>
            </a:extLst>
          </p:cNvPr>
          <p:cNvCxnSpPr>
            <a:cxnSpLocks/>
          </p:cNvCxnSpPr>
          <p:nvPr/>
        </p:nvCxnSpPr>
        <p:spPr>
          <a:xfrm>
            <a:off x="5064404" y="1481535"/>
            <a:ext cx="0" cy="2119348"/>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84D134F-7D47-2BFF-04F3-CB1737FA8E78}"/>
              </a:ext>
            </a:extLst>
          </p:cNvPr>
          <p:cNvCxnSpPr>
            <a:cxnSpLocks/>
          </p:cNvCxnSpPr>
          <p:nvPr/>
        </p:nvCxnSpPr>
        <p:spPr>
          <a:xfrm>
            <a:off x="5064404" y="3972062"/>
            <a:ext cx="0" cy="248877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96D84B4-8791-4BDC-562D-D98069E19D29}"/>
              </a:ext>
            </a:extLst>
          </p:cNvPr>
          <p:cNvCxnSpPr>
            <a:cxnSpLocks/>
          </p:cNvCxnSpPr>
          <p:nvPr/>
        </p:nvCxnSpPr>
        <p:spPr>
          <a:xfrm>
            <a:off x="8315194" y="3972062"/>
            <a:ext cx="0" cy="2447923"/>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xmlns="" id="{50A757DD-55AE-A15A-CEB9-21DF8898B119}"/>
              </a:ext>
            </a:extLst>
          </p:cNvPr>
          <p:cNvGraphicFramePr/>
          <p:nvPr>
            <p:extLst>
              <p:ext uri="{D42A27DB-BD31-4B8C-83A1-F6EECF244321}">
                <p14:modId xmlns:p14="http://schemas.microsoft.com/office/powerpoint/2010/main" xmlns="" val="2978483392"/>
              </p:ext>
            </p:extLst>
          </p:nvPr>
        </p:nvGraphicFramePr>
        <p:xfrm>
          <a:off x="1702051" y="1357512"/>
          <a:ext cx="3267867" cy="219423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Chart 37">
            <a:extLst>
              <a:ext uri="{FF2B5EF4-FFF2-40B4-BE49-F238E27FC236}">
                <a16:creationId xmlns:a16="http://schemas.microsoft.com/office/drawing/2014/main" xmlns="" id="{EC7AF309-2340-DC8E-6E7B-FF9C60C35120}"/>
              </a:ext>
            </a:extLst>
          </p:cNvPr>
          <p:cNvGraphicFramePr/>
          <p:nvPr>
            <p:extLst>
              <p:ext uri="{D42A27DB-BD31-4B8C-83A1-F6EECF244321}">
                <p14:modId xmlns:p14="http://schemas.microsoft.com/office/powerpoint/2010/main" xmlns="" val="4105466210"/>
              </p:ext>
            </p:extLst>
          </p:nvPr>
        </p:nvGraphicFramePr>
        <p:xfrm>
          <a:off x="5137617" y="1357512"/>
          <a:ext cx="3245506" cy="22434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Chart 38">
            <a:extLst>
              <a:ext uri="{FF2B5EF4-FFF2-40B4-BE49-F238E27FC236}">
                <a16:creationId xmlns:a16="http://schemas.microsoft.com/office/drawing/2014/main" xmlns="" id="{1AD17232-0748-483B-797E-4A0579ADCD90}"/>
              </a:ext>
            </a:extLst>
          </p:cNvPr>
          <p:cNvGraphicFramePr/>
          <p:nvPr>
            <p:extLst>
              <p:ext uri="{D42A27DB-BD31-4B8C-83A1-F6EECF244321}">
                <p14:modId xmlns:p14="http://schemas.microsoft.com/office/powerpoint/2010/main" xmlns="" val="3876855793"/>
              </p:ext>
            </p:extLst>
          </p:nvPr>
        </p:nvGraphicFramePr>
        <p:xfrm>
          <a:off x="8454714" y="1363360"/>
          <a:ext cx="3497506" cy="224343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0" name="Chart 39">
            <a:extLst>
              <a:ext uri="{FF2B5EF4-FFF2-40B4-BE49-F238E27FC236}">
                <a16:creationId xmlns:a16="http://schemas.microsoft.com/office/drawing/2014/main" xmlns="" id="{5AB43819-FA16-13BA-52A0-FA44BF5F32DF}"/>
              </a:ext>
            </a:extLst>
          </p:cNvPr>
          <p:cNvGraphicFramePr/>
          <p:nvPr>
            <p:extLst>
              <p:ext uri="{D42A27DB-BD31-4B8C-83A1-F6EECF244321}">
                <p14:modId xmlns:p14="http://schemas.microsoft.com/office/powerpoint/2010/main" xmlns="" val="3425718499"/>
              </p:ext>
            </p:extLst>
          </p:nvPr>
        </p:nvGraphicFramePr>
        <p:xfrm>
          <a:off x="1796894" y="4146487"/>
          <a:ext cx="3267510" cy="222704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1" name="Chart 40">
            <a:extLst>
              <a:ext uri="{FF2B5EF4-FFF2-40B4-BE49-F238E27FC236}">
                <a16:creationId xmlns:a16="http://schemas.microsoft.com/office/drawing/2014/main" xmlns="" id="{82BE3CE9-24CC-55CE-02A6-E052CD154F6D}"/>
              </a:ext>
            </a:extLst>
          </p:cNvPr>
          <p:cNvGraphicFramePr/>
          <p:nvPr>
            <p:extLst>
              <p:ext uri="{D42A27DB-BD31-4B8C-83A1-F6EECF244321}">
                <p14:modId xmlns:p14="http://schemas.microsoft.com/office/powerpoint/2010/main" xmlns="" val="1496481807"/>
              </p:ext>
            </p:extLst>
          </p:nvPr>
        </p:nvGraphicFramePr>
        <p:xfrm>
          <a:off x="5078741" y="4126362"/>
          <a:ext cx="3245506" cy="2243436"/>
        </p:xfrm>
        <a:graphic>
          <a:graphicData uri="http://schemas.openxmlformats.org/drawingml/2006/chart">
            <c:chart xmlns:c="http://schemas.openxmlformats.org/drawingml/2006/chart" xmlns:r="http://schemas.openxmlformats.org/officeDocument/2006/relationships" r:id="rId14"/>
          </a:graphicData>
        </a:graphic>
      </p:graphicFrame>
      <p:cxnSp>
        <p:nvCxnSpPr>
          <p:cNvPr id="43" name="Straight Arrow Connector 42">
            <a:extLst>
              <a:ext uri="{FF2B5EF4-FFF2-40B4-BE49-F238E27FC236}">
                <a16:creationId xmlns:a16="http://schemas.microsoft.com/office/drawing/2014/main" xmlns="" id="{43970570-84D8-74DB-EEF3-00E9CC22ABE9}"/>
              </a:ext>
            </a:extLst>
          </p:cNvPr>
          <p:cNvCxnSpPr>
            <a:cxnSpLocks/>
          </p:cNvCxnSpPr>
          <p:nvPr/>
        </p:nvCxnSpPr>
        <p:spPr>
          <a:xfrm flipV="1">
            <a:off x="3051544" y="2001779"/>
            <a:ext cx="713108" cy="29485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5A93CA2A-1655-7A7B-E1CB-59A4DB70209B}"/>
              </a:ext>
            </a:extLst>
          </p:cNvPr>
          <p:cNvSpPr txBox="1"/>
          <p:nvPr/>
        </p:nvSpPr>
        <p:spPr>
          <a:xfrm>
            <a:off x="10564228" y="954437"/>
            <a:ext cx="923943" cy="307777"/>
          </a:xfrm>
          <a:prstGeom prst="rect">
            <a:avLst/>
          </a:prstGeom>
          <a:noFill/>
        </p:spPr>
        <p:txBody>
          <a:bodyPr wrap="square" rtlCol="0">
            <a:spAutoFit/>
          </a:bodyPr>
          <a:lstStyle/>
          <a:p>
            <a:pPr algn="r"/>
            <a:r>
              <a:rPr lang="en-IN" sz="1400" b="1" i="1">
                <a:solidFill>
                  <a:srgbClr val="2B4780"/>
                </a:solidFill>
                <a:latin typeface="Cambria" panose="02040503050406030204" pitchFamily="18" charset="0"/>
                <a:ea typeface="Cambria" panose="02040503050406030204" pitchFamily="18" charset="0"/>
              </a:rPr>
              <a:t>Rs Cr</a:t>
            </a:r>
          </a:p>
        </p:txBody>
      </p:sp>
      <p:cxnSp>
        <p:nvCxnSpPr>
          <p:cNvPr id="48" name="Straight Arrow Connector 47">
            <a:extLst>
              <a:ext uri="{FF2B5EF4-FFF2-40B4-BE49-F238E27FC236}">
                <a16:creationId xmlns:a16="http://schemas.microsoft.com/office/drawing/2014/main" xmlns="" id="{43970570-84D8-74DB-EEF3-00E9CC22ABE9}"/>
              </a:ext>
            </a:extLst>
          </p:cNvPr>
          <p:cNvCxnSpPr/>
          <p:nvPr/>
        </p:nvCxnSpPr>
        <p:spPr>
          <a:xfrm flipV="1">
            <a:off x="6232168" y="2045908"/>
            <a:ext cx="915262" cy="34519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43970570-84D8-74DB-EEF3-00E9CC22ABE9}"/>
              </a:ext>
            </a:extLst>
          </p:cNvPr>
          <p:cNvCxnSpPr/>
          <p:nvPr/>
        </p:nvCxnSpPr>
        <p:spPr>
          <a:xfrm flipV="1">
            <a:off x="9534955" y="1953439"/>
            <a:ext cx="1029273" cy="62730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6D6D4AAE-77C1-2095-2997-CBB4DB4C60BD}"/>
              </a:ext>
            </a:extLst>
          </p:cNvPr>
          <p:cNvSpPr txBox="1"/>
          <p:nvPr/>
        </p:nvSpPr>
        <p:spPr>
          <a:xfrm>
            <a:off x="110368" y="1226250"/>
            <a:ext cx="2175631" cy="400110"/>
          </a:xfrm>
          <a:prstGeom prst="rect">
            <a:avLst/>
          </a:prstGeom>
          <a:solidFill>
            <a:srgbClr val="002060"/>
          </a:solidFill>
        </p:spPr>
        <p:txBody>
          <a:bodyPr wrap="square" rtlCol="0">
            <a:spAutoFit/>
          </a:bodyPr>
          <a:lstStyle/>
          <a:p>
            <a:r>
              <a:rPr lang="en-GB" sz="2000" b="1">
                <a:solidFill>
                  <a:schemeClr val="bg1"/>
                </a:solidFill>
                <a:latin typeface="Cambria" panose="02040503050406030204" pitchFamily="18" charset="0"/>
                <a:ea typeface="Cambria" panose="02040503050406030204" pitchFamily="18" charset="0"/>
              </a:rPr>
              <a:t>    Consolidated</a:t>
            </a:r>
            <a:endParaRPr lang="en-IN" sz="2000" b="1">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E4FD9929-DDC0-93D3-ED4F-82C5CCD0A2D5}"/>
              </a:ext>
            </a:extLst>
          </p:cNvPr>
          <p:cNvSpPr txBox="1"/>
          <p:nvPr/>
        </p:nvSpPr>
        <p:spPr>
          <a:xfrm>
            <a:off x="3086953" y="1903133"/>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39%</a:t>
            </a:r>
            <a:endParaRPr lang="en-IN" sz="1200" i="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204BCED0-7D8C-37E7-82C2-147D446D6345}"/>
              </a:ext>
            </a:extLst>
          </p:cNvPr>
          <p:cNvSpPr txBox="1"/>
          <p:nvPr/>
        </p:nvSpPr>
        <p:spPr>
          <a:xfrm>
            <a:off x="6261704" y="1953439"/>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134%</a:t>
            </a:r>
            <a:endParaRPr lang="en-IN" sz="1200" i="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CE983FE6-4933-0A90-3D31-1EFC7A05C0C3}"/>
              </a:ext>
            </a:extLst>
          </p:cNvPr>
          <p:cNvSpPr txBox="1"/>
          <p:nvPr/>
        </p:nvSpPr>
        <p:spPr>
          <a:xfrm>
            <a:off x="9583036" y="2025094"/>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 262%</a:t>
            </a:r>
            <a:endParaRPr lang="en-IN" sz="1200" i="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158459C5-E7AE-A12A-3659-E82A2627B93F}"/>
              </a:ext>
            </a:extLst>
          </p:cNvPr>
          <p:cNvSpPr txBox="1"/>
          <p:nvPr/>
        </p:nvSpPr>
        <p:spPr>
          <a:xfrm>
            <a:off x="132557" y="4100585"/>
            <a:ext cx="2175631" cy="400110"/>
          </a:xfrm>
          <a:prstGeom prst="rect">
            <a:avLst/>
          </a:prstGeom>
          <a:solidFill>
            <a:srgbClr val="002060"/>
          </a:solidFill>
        </p:spPr>
        <p:txBody>
          <a:bodyPr wrap="square" rtlCol="0">
            <a:spAutoFit/>
          </a:bodyPr>
          <a:lstStyle/>
          <a:p>
            <a:r>
              <a:rPr lang="en-GB" sz="2000" b="1">
                <a:solidFill>
                  <a:schemeClr val="bg1"/>
                </a:solidFill>
                <a:latin typeface="Cambria" panose="02040503050406030204" pitchFamily="18" charset="0"/>
                <a:ea typeface="Cambria" panose="02040503050406030204" pitchFamily="18" charset="0"/>
              </a:rPr>
              <a:t>     Standalone</a:t>
            </a:r>
            <a:endParaRPr lang="en-IN" sz="2000" b="1">
              <a:solidFill>
                <a:schemeClr val="bg1"/>
              </a:solidFill>
              <a:latin typeface="Cambria" panose="02040503050406030204" pitchFamily="18" charset="0"/>
              <a:ea typeface="Cambria" panose="02040503050406030204" pitchFamily="18" charset="0"/>
            </a:endParaRPr>
          </a:p>
        </p:txBody>
      </p:sp>
      <p:cxnSp>
        <p:nvCxnSpPr>
          <p:cNvPr id="9" name="Straight Arrow Connector 8">
            <a:extLst>
              <a:ext uri="{FF2B5EF4-FFF2-40B4-BE49-F238E27FC236}">
                <a16:creationId xmlns:a16="http://schemas.microsoft.com/office/drawing/2014/main" xmlns="" id="{CCF985F8-979B-EF25-0BC0-E8EEA4CAED84}"/>
              </a:ext>
            </a:extLst>
          </p:cNvPr>
          <p:cNvCxnSpPr>
            <a:cxnSpLocks/>
          </p:cNvCxnSpPr>
          <p:nvPr/>
        </p:nvCxnSpPr>
        <p:spPr>
          <a:xfrm flipV="1">
            <a:off x="3012558" y="4929277"/>
            <a:ext cx="713108" cy="29485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5271B48-3C05-FF60-6073-D0A2AED36C4E}"/>
              </a:ext>
            </a:extLst>
          </p:cNvPr>
          <p:cNvSpPr txBox="1"/>
          <p:nvPr/>
        </p:nvSpPr>
        <p:spPr>
          <a:xfrm>
            <a:off x="2998222" y="4872105"/>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47%</a:t>
            </a:r>
            <a:endParaRPr lang="en-IN" sz="1200" i="1" dirty="0">
              <a:latin typeface="Cambria" panose="02040503050406030204" pitchFamily="18" charset="0"/>
              <a:ea typeface="Cambria" panose="02040503050406030204" pitchFamily="18" charset="0"/>
            </a:endParaRPr>
          </a:p>
        </p:txBody>
      </p:sp>
      <p:cxnSp>
        <p:nvCxnSpPr>
          <p:cNvPr id="11" name="Straight Arrow Connector 10">
            <a:extLst>
              <a:ext uri="{FF2B5EF4-FFF2-40B4-BE49-F238E27FC236}">
                <a16:creationId xmlns:a16="http://schemas.microsoft.com/office/drawing/2014/main" xmlns="" id="{4FDB1DA4-77CB-0096-DA16-DB1E19209BA9}"/>
              </a:ext>
            </a:extLst>
          </p:cNvPr>
          <p:cNvCxnSpPr/>
          <p:nvPr/>
        </p:nvCxnSpPr>
        <p:spPr>
          <a:xfrm flipV="1">
            <a:off x="6278243" y="4856448"/>
            <a:ext cx="915262" cy="34519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4A6648F-1837-E249-2EB7-230FF54B0896}"/>
              </a:ext>
            </a:extLst>
          </p:cNvPr>
          <p:cNvSpPr txBox="1"/>
          <p:nvPr/>
        </p:nvSpPr>
        <p:spPr>
          <a:xfrm>
            <a:off x="6328292" y="4782237"/>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61%</a:t>
            </a:r>
            <a:endParaRPr lang="en-IN" sz="1200" i="1" dirty="0">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xmlns="" id="{427D1EC6-D4D2-339B-16AA-B65A1C5E9C8D}"/>
              </a:ext>
            </a:extLst>
          </p:cNvPr>
          <p:cNvCxnSpPr/>
          <p:nvPr/>
        </p:nvCxnSpPr>
        <p:spPr>
          <a:xfrm flipV="1">
            <a:off x="9684206" y="4881258"/>
            <a:ext cx="915262" cy="34519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F32DB9B-7FBF-82FB-8977-019C4AC36AE7}"/>
              </a:ext>
            </a:extLst>
          </p:cNvPr>
          <p:cNvSpPr txBox="1"/>
          <p:nvPr/>
        </p:nvSpPr>
        <p:spPr>
          <a:xfrm>
            <a:off x="9780330" y="4810752"/>
            <a:ext cx="723014" cy="276999"/>
          </a:xfrm>
          <a:prstGeom prst="rect">
            <a:avLst/>
          </a:prstGeom>
          <a:noFill/>
        </p:spPr>
        <p:txBody>
          <a:bodyPr wrap="square" rtlCol="0">
            <a:spAutoFit/>
          </a:bodyPr>
          <a:lstStyle/>
          <a:p>
            <a:r>
              <a:rPr lang="en-GB" sz="1200" i="1" dirty="0">
                <a:latin typeface="Cambria" panose="02040503050406030204" pitchFamily="18" charset="0"/>
                <a:ea typeface="Cambria" panose="02040503050406030204" pitchFamily="18" charset="0"/>
              </a:rPr>
              <a:t>68%</a:t>
            </a:r>
            <a:endParaRPr lang="en-IN" sz="1200" i="1"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394909F6-60C9-A7E5-86BE-1473018AA16B}"/>
              </a:ext>
            </a:extLst>
          </p:cNvPr>
          <p:cNvSpPr txBox="1"/>
          <p:nvPr/>
        </p:nvSpPr>
        <p:spPr>
          <a:xfrm>
            <a:off x="181607" y="6459426"/>
            <a:ext cx="1982170" cy="307777"/>
          </a:xfrm>
          <a:prstGeom prst="rect">
            <a:avLst/>
          </a:prstGeom>
          <a:noFill/>
        </p:spPr>
        <p:txBody>
          <a:bodyPr wrap="square" rtlCol="0">
            <a:spAutoFit/>
          </a:bodyPr>
          <a:lstStyle/>
          <a:p>
            <a:r>
              <a:rPr lang="en-IN" sz="1400" i="1" dirty="0"/>
              <a:t>*Consolidated Numbers</a:t>
            </a:r>
          </a:p>
        </p:txBody>
      </p:sp>
    </p:spTree>
    <p:extLst>
      <p:ext uri="{BB962C8B-B14F-4D97-AF65-F5344CB8AC3E}">
        <p14:creationId xmlns:p14="http://schemas.microsoft.com/office/powerpoint/2010/main" xmlns="" val="3915300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AutoShape 26"/>
          <p:cNvSpPr/>
          <p:nvPr/>
        </p:nvSpPr>
        <p:spPr>
          <a:xfrm>
            <a:off x="3992578" y="1054280"/>
            <a:ext cx="8199423"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xmlns="" id="{B589353F-6987-3A5B-BB5D-65998C03A203}"/>
              </a:ext>
            </a:extLst>
          </p:cNvPr>
          <p:cNvGraphicFramePr/>
          <p:nvPr>
            <p:extLst>
              <p:ext uri="{D42A27DB-BD31-4B8C-83A1-F6EECF244321}">
                <p14:modId xmlns:p14="http://schemas.microsoft.com/office/powerpoint/2010/main" xmlns="" val="3547882508"/>
              </p:ext>
            </p:extLst>
          </p:nvPr>
        </p:nvGraphicFramePr>
        <p:xfrm>
          <a:off x="6210676" y="1484314"/>
          <a:ext cx="5501899" cy="3853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xmlns="" id="{E0946B87-2255-674A-17D9-08873460595C}"/>
              </a:ext>
            </a:extLst>
          </p:cNvPr>
          <p:cNvGraphicFramePr/>
          <p:nvPr>
            <p:extLst>
              <p:ext uri="{D42A27DB-BD31-4B8C-83A1-F6EECF244321}">
                <p14:modId xmlns:p14="http://schemas.microsoft.com/office/powerpoint/2010/main" xmlns="" val="689728666"/>
              </p:ext>
            </p:extLst>
          </p:nvPr>
        </p:nvGraphicFramePr>
        <p:xfrm>
          <a:off x="407988" y="1484313"/>
          <a:ext cx="5612566" cy="38481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196C74BB-12DD-0899-6595-2F24E7179B03}"/>
              </a:ext>
            </a:extLst>
          </p:cNvPr>
          <p:cNvSpPr txBox="1"/>
          <p:nvPr/>
        </p:nvSpPr>
        <p:spPr>
          <a:xfrm>
            <a:off x="407989" y="6413948"/>
            <a:ext cx="4929556" cy="261610"/>
          </a:xfrm>
          <a:prstGeom prst="rect">
            <a:avLst/>
          </a:prstGeom>
          <a:noFill/>
        </p:spPr>
        <p:txBody>
          <a:bodyPr wrap="square" rtlCol="0">
            <a:spAutoFit/>
          </a:bodyPr>
          <a:lstStyle/>
          <a:p>
            <a:r>
              <a:rPr lang="en-IN" sz="1100" i="1">
                <a:latin typeface="Cambria" panose="02040503050406030204" pitchFamily="18" charset="0"/>
                <a:ea typeface="Cambria" panose="02040503050406030204" pitchFamily="18" charset="0"/>
              </a:rPr>
              <a:t>ROCE:- EBIT/AVERAGE (TOTAL ASSET- CURRENT LIABILITIES)</a:t>
            </a:r>
          </a:p>
        </p:txBody>
      </p:sp>
      <p:sp>
        <p:nvSpPr>
          <p:cNvPr id="8" name="Title 1">
            <a:extLst>
              <a:ext uri="{FF2B5EF4-FFF2-40B4-BE49-F238E27FC236}">
                <a16:creationId xmlns:a16="http://schemas.microsoft.com/office/drawing/2014/main" xmlns="" id="{D982F15E-B388-49FC-B839-399A51BF4CCF}"/>
              </a:ext>
            </a:extLst>
          </p:cNvPr>
          <p:cNvSpPr txBox="1">
            <a:spLocks/>
          </p:cNvSpPr>
          <p:nvPr/>
        </p:nvSpPr>
        <p:spPr>
          <a:xfrm>
            <a:off x="334962" y="244445"/>
            <a:ext cx="651851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Boosting Shareholder’s Returns: The Margin Impact</a:t>
            </a:r>
          </a:p>
        </p:txBody>
      </p:sp>
    </p:spTree>
    <p:extLst>
      <p:ext uri="{BB962C8B-B14F-4D97-AF65-F5344CB8AC3E}">
        <p14:creationId xmlns:p14="http://schemas.microsoft.com/office/powerpoint/2010/main" xmlns="" val="17503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258300" y="6315075"/>
            <a:ext cx="2933700" cy="406400"/>
          </a:xfrm>
        </p:spPr>
        <p:txBody>
          <a:bodyPr/>
          <a:lstStyle/>
          <a:p>
            <a:fld id="{0DEEDF6E-DBFB-4C7E-B10F-C5E4F2860780}" type="slidenum">
              <a:rPr lang="en-US" smtClean="0"/>
              <a:pPr/>
              <a:t>33</a:t>
            </a:fld>
            <a:endParaRPr lang="en-US"/>
          </a:p>
        </p:txBody>
      </p:sp>
      <p:sp>
        <p:nvSpPr>
          <p:cNvPr id="5" name="Content Placeholder 2">
            <a:extLst>
              <a:ext uri="{FF2B5EF4-FFF2-40B4-BE49-F238E27FC236}">
                <a16:creationId xmlns:a16="http://schemas.microsoft.com/office/drawing/2014/main" xmlns="" id="{9BB08E94-8DC0-458A-8216-A041749B1815}"/>
              </a:ext>
            </a:extLst>
          </p:cNvPr>
          <p:cNvSpPr txBox="1">
            <a:spLocks/>
          </p:cNvSpPr>
          <p:nvPr/>
        </p:nvSpPr>
        <p:spPr>
          <a:xfrm>
            <a:off x="2693669" y="3592879"/>
            <a:ext cx="8477251" cy="1670607"/>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ANNEXURE</a:t>
            </a:r>
          </a:p>
        </p:txBody>
      </p:sp>
    </p:spTree>
    <p:extLst>
      <p:ext uri="{BB962C8B-B14F-4D97-AF65-F5344CB8AC3E}">
        <p14:creationId xmlns:p14="http://schemas.microsoft.com/office/powerpoint/2010/main" xmlns="" val="397098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055952" y="1791470"/>
            <a:ext cx="3770385" cy="4809890"/>
          </a:xfrm>
          <a:prstGeom prst="rect">
            <a:avLst/>
          </a:prstGeom>
          <a:gradFill>
            <a:gsLst>
              <a:gs pos="0">
                <a:schemeClr val="bg1"/>
              </a:gs>
              <a:gs pos="100000">
                <a:srgbClr val="249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84" name="Straight Connector 83"/>
          <p:cNvCxnSpPr/>
          <p:nvPr/>
        </p:nvCxnSpPr>
        <p:spPr>
          <a:xfrm>
            <a:off x="454376" y="2700163"/>
            <a:ext cx="0" cy="3899813"/>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0DEEDF6E-DBFB-4C7E-B10F-C5E4F2860780}" type="slidenum">
              <a:rPr lang="en-US" smtClean="0"/>
              <a:pPr/>
              <a:t>34</a:t>
            </a:fld>
            <a:endParaRPr lang="en-US"/>
          </a:p>
        </p:txBody>
      </p:sp>
      <p:sp>
        <p:nvSpPr>
          <p:cNvPr id="6" name="AutoShape 26"/>
          <p:cNvSpPr/>
          <p:nvPr/>
        </p:nvSpPr>
        <p:spPr>
          <a:xfrm>
            <a:off x="4716855" y="773631"/>
            <a:ext cx="7475145" cy="0"/>
          </a:xfrm>
          <a:prstGeom prst="line">
            <a:avLst/>
          </a:prstGeom>
          <a:ln w="19050" cap="flat">
            <a:solidFill>
              <a:srgbClr val="2C284B"/>
            </a:solidFill>
            <a:prstDash val="solid"/>
            <a:headEnd type="none" w="sm" len="sm"/>
            <a:tailEnd type="none" w="sm" len="sm"/>
          </a:ln>
        </p:spPr>
        <p:txBody>
          <a:bodyPr/>
          <a:lstStyle/>
          <a:p>
            <a:endParaRPr lang="en-IN"/>
          </a:p>
        </p:txBody>
      </p:sp>
      <p:sp>
        <p:nvSpPr>
          <p:cNvPr id="7"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334978"/>
            <a:ext cx="7478179" cy="619459"/>
          </a:xfrm>
        </p:spPr>
        <p:txBody>
          <a:bodyPr/>
          <a:lstStyle/>
          <a:p>
            <a:r>
              <a:rPr lang="en-US" sz="3200">
                <a:solidFill>
                  <a:srgbClr val="286EB2"/>
                </a:solidFill>
                <a:latin typeface="Cambria" panose="02040503050406030204" pitchFamily="18" charset="0"/>
              </a:rPr>
              <a:t>History of the Company</a:t>
            </a:r>
          </a:p>
        </p:txBody>
      </p:sp>
      <p:sp>
        <p:nvSpPr>
          <p:cNvPr id="47" name="Rectangle 46"/>
          <p:cNvSpPr/>
          <p:nvPr/>
        </p:nvSpPr>
        <p:spPr>
          <a:xfrm>
            <a:off x="461797" y="1825588"/>
            <a:ext cx="3245212" cy="4774388"/>
          </a:xfrm>
          <a:prstGeom prst="rect">
            <a:avLst/>
          </a:prstGeom>
          <a:gradFill>
            <a:gsLst>
              <a:gs pos="0">
                <a:schemeClr val="bg1"/>
              </a:gs>
              <a:gs pos="100000">
                <a:srgbClr val="286EB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49" name="Straight Connector 48"/>
          <p:cNvCxnSpPr/>
          <p:nvPr/>
        </p:nvCxnSpPr>
        <p:spPr>
          <a:xfrm flipV="1">
            <a:off x="544937" y="1827556"/>
            <a:ext cx="11169223" cy="0"/>
          </a:xfrm>
          <a:prstGeom prst="line">
            <a:avLst/>
          </a:prstGeom>
          <a:ln w="28575">
            <a:solidFill>
              <a:srgbClr val="1F85CC"/>
            </a:solidFill>
            <a:prstDash val="dashDot"/>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44568" y="1503429"/>
            <a:ext cx="742672" cy="734144"/>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55" name="TextBox 54"/>
          <p:cNvSpPr txBox="1"/>
          <p:nvPr/>
        </p:nvSpPr>
        <p:spPr>
          <a:xfrm>
            <a:off x="963059" y="6025748"/>
            <a:ext cx="1855870" cy="379656"/>
          </a:xfrm>
          <a:prstGeom prst="rect">
            <a:avLst/>
          </a:prstGeom>
          <a:noFill/>
        </p:spPr>
        <p:txBody>
          <a:bodyPr wrap="square" rtlCol="0">
            <a:spAutoFit/>
          </a:bodyPr>
          <a:lstStyle/>
          <a:p>
            <a:pPr algn="ctr"/>
            <a:r>
              <a:rPr lang="en-US" sz="1867" b="1">
                <a:solidFill>
                  <a:schemeClr val="bg1"/>
                </a:solidFill>
                <a:latin typeface="Cambria" panose="02040503050406030204" pitchFamily="18" charset="0"/>
                <a:ea typeface="Cambria" panose="02040503050406030204" pitchFamily="18" charset="0"/>
                <a:cs typeface="Lucida Sans Unicode" panose="020B0602030504020204" pitchFamily="34" charset="0"/>
              </a:rPr>
              <a:t>(1971-2002)</a:t>
            </a:r>
          </a:p>
        </p:txBody>
      </p:sp>
      <p:sp>
        <p:nvSpPr>
          <p:cNvPr id="78" name="Oval 77"/>
          <p:cNvSpPr/>
          <p:nvPr/>
        </p:nvSpPr>
        <p:spPr>
          <a:xfrm>
            <a:off x="320961" y="2442763"/>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79" name="TextBox 78"/>
          <p:cNvSpPr txBox="1"/>
          <p:nvPr/>
        </p:nvSpPr>
        <p:spPr>
          <a:xfrm>
            <a:off x="650938" y="2430029"/>
            <a:ext cx="2907169" cy="3077766"/>
          </a:xfrm>
          <a:prstGeom prst="rect">
            <a:avLst/>
          </a:prstGeom>
          <a:noFill/>
        </p:spPr>
        <p:txBody>
          <a:bodyPr wrap="square" rtlCol="0">
            <a:spAutoFit/>
          </a:bodyPr>
          <a:lstStyle/>
          <a:p>
            <a:pPr>
              <a:spcAft>
                <a:spcPts val="600"/>
              </a:spcAft>
            </a:pPr>
            <a:r>
              <a:rPr lang="en-US" sz="1200" b="1">
                <a:latin typeface="Cambria" panose="02040503050406030204" pitchFamily="18" charset="0"/>
                <a:ea typeface="Cambria" panose="02040503050406030204" pitchFamily="18" charset="0"/>
                <a:cs typeface="Lucida Sans Unicode" panose="020B0602030504020204" pitchFamily="34" charset="0"/>
              </a:rPr>
              <a:t>1971</a:t>
            </a:r>
          </a:p>
          <a:p>
            <a:pPr>
              <a:spcAft>
                <a:spcPts val="1200"/>
              </a:spcAft>
            </a:pPr>
            <a:r>
              <a:rPr lang="en-US" sz="1200">
                <a:latin typeface="Cambria" panose="02040503050406030204" pitchFamily="18" charset="0"/>
                <a:ea typeface="Cambria" panose="02040503050406030204" pitchFamily="18" charset="0"/>
                <a:cs typeface="Lucida Sans Unicode" panose="020B0602030504020204" pitchFamily="34" charset="0"/>
              </a:rPr>
              <a:t>Post establishment in 1969, the company became operational</a:t>
            </a:r>
          </a:p>
          <a:p>
            <a:pPr>
              <a:spcAft>
                <a:spcPts val="600"/>
              </a:spcAft>
            </a:pPr>
            <a:r>
              <a:rPr lang="en-US" sz="1200" b="1">
                <a:latin typeface="Cambria" panose="02040503050406030204" pitchFamily="18" charset="0"/>
                <a:ea typeface="Cambria" panose="02040503050406030204" pitchFamily="18" charset="0"/>
                <a:cs typeface="Lucida Sans Unicode" panose="020B0602030504020204" pitchFamily="34" charset="0"/>
              </a:rPr>
              <a:t>1995</a:t>
            </a:r>
          </a:p>
          <a:p>
            <a:pPr>
              <a:spcAft>
                <a:spcPts val="1200"/>
              </a:spcAft>
            </a:pPr>
            <a:r>
              <a:rPr lang="en-US" sz="1200">
                <a:latin typeface="Cambria" panose="02040503050406030204" pitchFamily="18" charset="0"/>
                <a:ea typeface="Cambria" panose="02040503050406030204" pitchFamily="18" charset="0"/>
                <a:cs typeface="Lucida Sans Unicode" panose="020B0602030504020204" pitchFamily="34" charset="0"/>
              </a:rPr>
              <a:t>Issued IPO &amp; Listing on BSE</a:t>
            </a:r>
          </a:p>
          <a:p>
            <a:pPr>
              <a:spcAft>
                <a:spcPts val="600"/>
              </a:spcAft>
            </a:pPr>
            <a:r>
              <a:rPr lang="en-US" sz="1200" b="1">
                <a:latin typeface="Cambria" panose="02040503050406030204" pitchFamily="18" charset="0"/>
                <a:ea typeface="Cambria" panose="02040503050406030204" pitchFamily="18" charset="0"/>
                <a:cs typeface="Lucida Sans Unicode" panose="020B0602030504020204" pitchFamily="34" charset="0"/>
              </a:rPr>
              <a:t>2001</a:t>
            </a:r>
          </a:p>
          <a:p>
            <a:pPr>
              <a:spcAft>
                <a:spcPts val="1200"/>
              </a:spcAft>
            </a:pPr>
            <a:r>
              <a:rPr lang="en-US" sz="1200">
                <a:latin typeface="Cambria" panose="02040503050406030204" pitchFamily="18" charset="0"/>
                <a:ea typeface="Cambria" panose="02040503050406030204" pitchFamily="18" charset="0"/>
                <a:cs typeface="Lucida Sans Unicode" panose="020B0602030504020204" pitchFamily="34" charset="0"/>
              </a:rPr>
              <a:t>First International Project in Bhutan</a:t>
            </a:r>
          </a:p>
          <a:p>
            <a:pPr>
              <a:spcAft>
                <a:spcPts val="600"/>
              </a:spcAft>
            </a:pPr>
            <a:r>
              <a:rPr lang="en-US" sz="1200" b="1">
                <a:latin typeface="Cambria" panose="02040503050406030204" pitchFamily="18" charset="0"/>
                <a:ea typeface="Cambria" panose="02040503050406030204" pitchFamily="18" charset="0"/>
                <a:cs typeface="Lucida Sans Unicode" panose="020B0602030504020204" pitchFamily="34" charset="0"/>
              </a:rPr>
              <a:t>2002</a:t>
            </a:r>
          </a:p>
          <a:p>
            <a:r>
              <a:rPr lang="en-US" sz="1200">
                <a:latin typeface="Cambria" panose="02040503050406030204" pitchFamily="18" charset="0"/>
                <a:ea typeface="Cambria" panose="02040503050406030204" pitchFamily="18" charset="0"/>
                <a:cs typeface="Lucida Sans Unicode" panose="020B0602030504020204" pitchFamily="34" charset="0"/>
              </a:rPr>
              <a:t>Entered real estate business and clocked a turnover of </a:t>
            </a:r>
            <a:r>
              <a:rPr lang="en-US" sz="1200" err="1">
                <a:latin typeface="Cambria" panose="02040503050406030204" pitchFamily="18" charset="0"/>
                <a:ea typeface="Cambria" panose="02040503050406030204" pitchFamily="18" charset="0"/>
                <a:cs typeface="Lucida Sans Unicode" panose="020B0602030504020204" pitchFamily="34" charset="0"/>
              </a:rPr>
              <a:t>Rs</a:t>
            </a:r>
            <a:r>
              <a:rPr lang="en-US" sz="1200">
                <a:latin typeface="Cambria" panose="02040503050406030204" pitchFamily="18" charset="0"/>
                <a:ea typeface="Cambria" panose="02040503050406030204" pitchFamily="18" charset="0"/>
                <a:cs typeface="Lucida Sans Unicode" panose="020B0602030504020204" pitchFamily="34" charset="0"/>
              </a:rPr>
              <a:t>. 100 </a:t>
            </a:r>
            <a:r>
              <a:rPr lang="en-US" sz="1200" err="1">
                <a:latin typeface="Cambria" panose="02040503050406030204" pitchFamily="18" charset="0"/>
                <a:ea typeface="Cambria" panose="02040503050406030204" pitchFamily="18" charset="0"/>
                <a:cs typeface="Lucida Sans Unicode" panose="020B0602030504020204" pitchFamily="34" charset="0"/>
              </a:rPr>
              <a:t>Crore</a:t>
            </a:r>
            <a:endParaRPr lang="en-US" sz="1200">
              <a:latin typeface="Cambria" panose="02040503050406030204" pitchFamily="18" charset="0"/>
              <a:ea typeface="Cambria" panose="02040503050406030204" pitchFamily="18" charset="0"/>
              <a:cs typeface="Lucida Sans Unicode" panose="020B0602030504020204" pitchFamily="34" charset="0"/>
            </a:endParaRPr>
          </a:p>
          <a:p>
            <a:endParaRPr lang="en-US" sz="1200">
              <a:latin typeface="Cambria" panose="02040503050406030204" pitchFamily="18" charset="0"/>
              <a:ea typeface="Cambria" panose="02040503050406030204" pitchFamily="18" charset="0"/>
              <a:cs typeface="Lucida Sans Unicode" panose="020B0602030504020204" pitchFamily="34" charset="0"/>
            </a:endParaRPr>
          </a:p>
          <a:p>
            <a:pPr>
              <a:spcAft>
                <a:spcPts val="1200"/>
              </a:spcAft>
            </a:pP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80" name="Straight Connector 79"/>
          <p:cNvCxnSpPr>
            <a:endCxn id="78" idx="0"/>
          </p:cNvCxnSpPr>
          <p:nvPr/>
        </p:nvCxnSpPr>
        <p:spPr>
          <a:xfrm>
            <a:off x="461797" y="2202902"/>
            <a:ext cx="0" cy="239861"/>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54562" y="1088284"/>
            <a:ext cx="2502109" cy="646331"/>
          </a:xfrm>
          <a:prstGeom prst="rect">
            <a:avLst/>
          </a:prstGeom>
          <a:noFill/>
        </p:spPr>
        <p:txBody>
          <a:bodyPr wrap="square" rtlCol="0">
            <a:spAutoFit/>
          </a:bodyPr>
          <a:lstStyle/>
          <a:p>
            <a:r>
              <a:rPr lang="en-US" b="1">
                <a:solidFill>
                  <a:srgbClr val="2B4780"/>
                </a:solidFill>
                <a:latin typeface="Cambria" panose="02040503050406030204" pitchFamily="18" charset="0"/>
                <a:ea typeface="Cambria" panose="02040503050406030204" pitchFamily="18" charset="0"/>
                <a:cs typeface="Lucida Sans Unicode" panose="020B0602030504020204" pitchFamily="34" charset="0"/>
              </a:rPr>
              <a:t>Foundation and Initial Growth</a:t>
            </a:r>
          </a:p>
        </p:txBody>
      </p:sp>
      <p:sp>
        <p:nvSpPr>
          <p:cNvPr id="83" name="Oval 82"/>
          <p:cNvSpPr/>
          <p:nvPr/>
        </p:nvSpPr>
        <p:spPr>
          <a:xfrm>
            <a:off x="310264" y="3220029"/>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85" name="Oval 84"/>
          <p:cNvSpPr/>
          <p:nvPr/>
        </p:nvSpPr>
        <p:spPr>
          <a:xfrm>
            <a:off x="310264" y="3840425"/>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86" name="Oval 85"/>
          <p:cNvSpPr/>
          <p:nvPr/>
        </p:nvSpPr>
        <p:spPr>
          <a:xfrm>
            <a:off x="316820" y="4429087"/>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88" name="Straight Connector 87"/>
          <p:cNvCxnSpPr/>
          <p:nvPr/>
        </p:nvCxnSpPr>
        <p:spPr>
          <a:xfrm>
            <a:off x="4065787" y="2695003"/>
            <a:ext cx="0" cy="3904973"/>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3699776" y="1534464"/>
            <a:ext cx="741600" cy="734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91" name="TextBox 90"/>
          <p:cNvSpPr txBox="1"/>
          <p:nvPr/>
        </p:nvSpPr>
        <p:spPr>
          <a:xfrm>
            <a:off x="4904542" y="6070139"/>
            <a:ext cx="1855870" cy="379656"/>
          </a:xfrm>
          <a:prstGeom prst="rect">
            <a:avLst/>
          </a:prstGeom>
          <a:noFill/>
        </p:spPr>
        <p:txBody>
          <a:bodyPr wrap="square" rtlCol="0">
            <a:spAutoFit/>
          </a:bodyPr>
          <a:lstStyle/>
          <a:p>
            <a:pPr algn="ctr"/>
            <a:r>
              <a:rPr lang="en-US" sz="1867" b="1">
                <a:solidFill>
                  <a:schemeClr val="bg1"/>
                </a:solidFill>
                <a:latin typeface="Cambria" panose="02040503050406030204" pitchFamily="18" charset="0"/>
                <a:ea typeface="Cambria" panose="02040503050406030204" pitchFamily="18" charset="0"/>
                <a:cs typeface="Lucida Sans Unicode" panose="020B0602030504020204" pitchFamily="34" charset="0"/>
              </a:rPr>
              <a:t>(2003-2015)</a:t>
            </a:r>
          </a:p>
        </p:txBody>
      </p:sp>
      <p:sp>
        <p:nvSpPr>
          <p:cNvPr id="92" name="Oval 91"/>
          <p:cNvSpPr/>
          <p:nvPr/>
        </p:nvSpPr>
        <p:spPr>
          <a:xfrm>
            <a:off x="3932372" y="2415602"/>
            <a:ext cx="281671" cy="279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93" name="TextBox 92"/>
          <p:cNvSpPr txBox="1"/>
          <p:nvPr/>
        </p:nvSpPr>
        <p:spPr>
          <a:xfrm>
            <a:off x="4253295" y="2393815"/>
            <a:ext cx="3573042" cy="3611245"/>
          </a:xfrm>
          <a:prstGeom prst="rect">
            <a:avLst/>
          </a:prstGeom>
          <a:noFill/>
        </p:spPr>
        <p:txBody>
          <a:bodyPr wrap="square" rtlCol="0">
            <a:spAutoFit/>
          </a:bodyPr>
          <a:lstStyle/>
          <a:p>
            <a:r>
              <a:rPr lang="en-US" sz="1200" b="1" dirty="0">
                <a:latin typeface="Cambria" panose="02040503050406030204" pitchFamily="18" charset="0"/>
                <a:ea typeface="Cambria" panose="02040503050406030204" pitchFamily="18" charset="0"/>
                <a:cs typeface="Lucida Sans Unicode" panose="020B0602030504020204" pitchFamily="34" charset="0"/>
              </a:rPr>
              <a:t>2003</a:t>
            </a:r>
          </a:p>
          <a:p>
            <a:pPr>
              <a:spcAft>
                <a:spcPts val="800"/>
              </a:spcAft>
            </a:pPr>
            <a:r>
              <a:rPr lang="en-US" sz="1200" dirty="0">
                <a:latin typeface="Cambria" panose="02040503050406030204" pitchFamily="18" charset="0"/>
                <a:ea typeface="Cambria" panose="02040503050406030204" pitchFamily="18" charset="0"/>
                <a:cs typeface="Lucida Sans Unicode" panose="020B0602030504020204" pitchFamily="34" charset="0"/>
              </a:rPr>
              <a:t>Received a project in Vietnam</a:t>
            </a:r>
          </a:p>
          <a:p>
            <a:r>
              <a:rPr lang="en-US" sz="1200" b="1" dirty="0">
                <a:latin typeface="Cambria" panose="02040503050406030204" pitchFamily="18" charset="0"/>
                <a:ea typeface="Cambria" panose="02040503050406030204" pitchFamily="18" charset="0"/>
                <a:cs typeface="Lucida Sans Unicode" panose="020B0602030504020204" pitchFamily="34" charset="0"/>
              </a:rPr>
              <a:t>2007</a:t>
            </a:r>
          </a:p>
          <a:p>
            <a:pPr>
              <a:spcAft>
                <a:spcPts val="1200"/>
              </a:spcAft>
            </a:pPr>
            <a:r>
              <a:rPr lang="en-US" sz="1200" dirty="0">
                <a:latin typeface="Cambria" panose="02040503050406030204" pitchFamily="18" charset="0"/>
                <a:ea typeface="Cambria" panose="02040503050406030204" pitchFamily="18" charset="0"/>
                <a:cs typeface="Lucida Sans Unicode" panose="020B0602030504020204" pitchFamily="34" charset="0"/>
              </a:rPr>
              <a:t>Won 4 major NHPC contracts within a span of 2 months and raised funds Rs.120 </a:t>
            </a:r>
            <a:r>
              <a:rPr lang="en-US" sz="1200" dirty="0" err="1">
                <a:latin typeface="Cambria" panose="02040503050406030204" pitchFamily="18" charset="0"/>
                <a:ea typeface="Cambria" panose="02040503050406030204" pitchFamily="18" charset="0"/>
                <a:cs typeface="Lucida Sans Unicode" panose="020B0602030504020204" pitchFamily="34" charset="0"/>
              </a:rPr>
              <a:t>cr</a:t>
            </a:r>
            <a:r>
              <a:rPr lang="en-US" sz="1200" dirty="0">
                <a:latin typeface="Cambria" panose="02040503050406030204" pitchFamily="18" charset="0"/>
                <a:ea typeface="Cambria" panose="02040503050406030204" pitchFamily="18" charset="0"/>
                <a:cs typeface="Lucida Sans Unicode" panose="020B0602030504020204" pitchFamily="34" charset="0"/>
              </a:rPr>
              <a:t>  via QIP by diluting 20% stake</a:t>
            </a:r>
          </a:p>
          <a:p>
            <a:r>
              <a:rPr lang="en-US" sz="1200" b="1" dirty="0">
                <a:latin typeface="Cambria" panose="02040503050406030204" pitchFamily="18" charset="0"/>
                <a:ea typeface="Cambria" panose="02040503050406030204" pitchFamily="18" charset="0"/>
                <a:cs typeface="Lucida Sans Unicode" panose="020B0602030504020204" pitchFamily="34" charset="0"/>
              </a:rPr>
              <a:t>2010</a:t>
            </a:r>
          </a:p>
          <a:p>
            <a:pPr>
              <a:spcAft>
                <a:spcPts val="1200"/>
              </a:spcAft>
            </a:pPr>
            <a:r>
              <a:rPr lang="en-US" sz="1200" dirty="0">
                <a:latin typeface="Cambria" panose="02040503050406030204" pitchFamily="18" charset="0"/>
                <a:ea typeface="Cambria" panose="02040503050406030204" pitchFamily="18" charset="0"/>
                <a:cs typeface="Lucida Sans Unicode" panose="020B0602030504020204" pitchFamily="34" charset="0"/>
              </a:rPr>
              <a:t>Clocked a turnover of 200 Crore and received the best SME in Infra sector awards from ICICI/CRISIL.</a:t>
            </a:r>
          </a:p>
          <a:p>
            <a:r>
              <a:rPr lang="en-US" sz="1200" b="1" dirty="0">
                <a:latin typeface="Cambria" panose="02040503050406030204" pitchFamily="18" charset="0"/>
                <a:ea typeface="Cambria" panose="02040503050406030204" pitchFamily="18" charset="0"/>
                <a:cs typeface="Lucida Sans Unicode" panose="020B0602030504020204" pitchFamily="34" charset="0"/>
              </a:rPr>
              <a:t>2013</a:t>
            </a:r>
          </a:p>
          <a:p>
            <a:pPr>
              <a:spcAft>
                <a:spcPts val="1200"/>
              </a:spcAft>
            </a:pPr>
            <a:r>
              <a:rPr lang="en-US" sz="1200" dirty="0">
                <a:latin typeface="Cambria" panose="02040503050406030204" pitchFamily="18" charset="0"/>
                <a:ea typeface="Cambria" panose="02040503050406030204" pitchFamily="18" charset="0"/>
                <a:cs typeface="Lucida Sans Unicode" panose="020B0602030504020204" pitchFamily="34" charset="0"/>
              </a:rPr>
              <a:t>Diversified into civil construction projects for roads and dams, won the </a:t>
            </a:r>
            <a:r>
              <a:rPr lang="en-US" sz="1200" dirty="0" err="1">
                <a:latin typeface="Cambria" panose="02040503050406030204" pitchFamily="18" charset="0"/>
                <a:ea typeface="Cambria" panose="02040503050406030204" pitchFamily="18" charset="0"/>
                <a:cs typeface="Lucida Sans Unicode" panose="020B0602030504020204" pitchFamily="34" charset="0"/>
              </a:rPr>
              <a:t>Kalisindh</a:t>
            </a:r>
            <a:r>
              <a:rPr lang="en-US" sz="1200" dirty="0">
                <a:latin typeface="Cambria" panose="02040503050406030204" pitchFamily="18" charset="0"/>
                <a:ea typeface="Cambria" panose="02040503050406030204" pitchFamily="18" charset="0"/>
                <a:cs typeface="Lucida Sans Unicode" panose="020B0602030504020204" pitchFamily="34" charset="0"/>
              </a:rPr>
              <a:t> project at Kota, and clocked a turnover of Rs 300 Crore</a:t>
            </a:r>
          </a:p>
          <a:p>
            <a:r>
              <a:rPr lang="en-US" sz="1200" b="1" dirty="0">
                <a:latin typeface="Cambria" panose="02040503050406030204" pitchFamily="18" charset="0"/>
                <a:ea typeface="Cambria" panose="02040503050406030204" pitchFamily="18" charset="0"/>
                <a:cs typeface="Lucida Sans Unicode" panose="020B0602030504020204" pitchFamily="34" charset="0"/>
              </a:rPr>
              <a:t>2015</a:t>
            </a:r>
          </a:p>
          <a:p>
            <a:r>
              <a:rPr lang="en-US" sz="1200" dirty="0">
                <a:latin typeface="Cambria" panose="02040503050406030204" pitchFamily="18" charset="0"/>
                <a:ea typeface="Cambria" panose="02040503050406030204" pitchFamily="18" charset="0"/>
                <a:cs typeface="Lucida Sans Unicode" panose="020B0602030504020204" pitchFamily="34" charset="0"/>
              </a:rPr>
              <a:t>Completed massive civil construction of a dam for the first time – </a:t>
            </a:r>
            <a:r>
              <a:rPr lang="en-US" sz="1200" dirty="0" err="1">
                <a:latin typeface="Cambria" panose="02040503050406030204" pitchFamily="18" charset="0"/>
                <a:ea typeface="Cambria" panose="02040503050406030204" pitchFamily="18" charset="0"/>
                <a:cs typeface="Lucida Sans Unicode" panose="020B0602030504020204" pitchFamily="34" charset="0"/>
              </a:rPr>
              <a:t>Kalisindh</a:t>
            </a:r>
            <a:r>
              <a:rPr lang="en-US" sz="1200" dirty="0">
                <a:latin typeface="Cambria" panose="02040503050406030204" pitchFamily="18" charset="0"/>
                <a:ea typeface="Cambria" panose="02040503050406030204" pitchFamily="18" charset="0"/>
                <a:cs typeface="Lucida Sans Unicode" panose="020B0602030504020204" pitchFamily="34" charset="0"/>
              </a:rPr>
              <a:t> Dam.</a:t>
            </a:r>
          </a:p>
        </p:txBody>
      </p:sp>
      <p:cxnSp>
        <p:nvCxnSpPr>
          <p:cNvPr id="94" name="Straight Connector 93"/>
          <p:cNvCxnSpPr>
            <a:stCxn id="90" idx="4"/>
            <a:endCxn id="92" idx="0"/>
          </p:cNvCxnSpPr>
          <p:nvPr/>
        </p:nvCxnSpPr>
        <p:spPr>
          <a:xfrm>
            <a:off x="4070576" y="2268864"/>
            <a:ext cx="2632" cy="146738"/>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463627" y="1081170"/>
            <a:ext cx="3494993" cy="646331"/>
          </a:xfrm>
          <a:prstGeom prst="rect">
            <a:avLst/>
          </a:prstGeom>
          <a:noFill/>
        </p:spPr>
        <p:txBody>
          <a:bodyPr wrap="square" rtlCol="0">
            <a:spAutoFit/>
          </a:bodyPr>
          <a:lstStyle/>
          <a:p>
            <a:r>
              <a:rPr lang="en-US" b="1">
                <a:solidFill>
                  <a:srgbClr val="2B4780"/>
                </a:solidFill>
                <a:latin typeface="Cambria" panose="02040503050406030204" pitchFamily="18" charset="0"/>
                <a:ea typeface="Cambria" panose="02040503050406030204" pitchFamily="18" charset="0"/>
                <a:cs typeface="Lucida Sans Unicode" panose="020B0602030504020204" pitchFamily="34" charset="0"/>
              </a:rPr>
              <a:t>Expansion and</a:t>
            </a:r>
          </a:p>
          <a:p>
            <a:r>
              <a:rPr lang="en-US" b="1">
                <a:solidFill>
                  <a:srgbClr val="2B4780"/>
                </a:solidFill>
                <a:latin typeface="Cambria" panose="02040503050406030204" pitchFamily="18" charset="0"/>
                <a:ea typeface="Cambria" panose="02040503050406030204" pitchFamily="18" charset="0"/>
                <a:cs typeface="Lucida Sans Unicode" panose="020B0602030504020204" pitchFamily="34" charset="0"/>
              </a:rPr>
              <a:t>Major Achievements</a:t>
            </a:r>
          </a:p>
        </p:txBody>
      </p:sp>
      <p:sp>
        <p:nvSpPr>
          <p:cNvPr id="96" name="Oval 95"/>
          <p:cNvSpPr/>
          <p:nvPr/>
        </p:nvSpPr>
        <p:spPr>
          <a:xfrm>
            <a:off x="3921675" y="2921272"/>
            <a:ext cx="281671" cy="279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97" name="Oval 96"/>
          <p:cNvSpPr/>
          <p:nvPr/>
        </p:nvSpPr>
        <p:spPr>
          <a:xfrm>
            <a:off x="3921675" y="3831368"/>
            <a:ext cx="281671" cy="279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98" name="Oval 97"/>
          <p:cNvSpPr/>
          <p:nvPr/>
        </p:nvSpPr>
        <p:spPr>
          <a:xfrm>
            <a:off x="3928231" y="4510567"/>
            <a:ext cx="281671" cy="279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grpSp>
        <p:nvGrpSpPr>
          <p:cNvPr id="103" name="Group 102"/>
          <p:cNvGrpSpPr>
            <a:grpSpLocks noChangeAspect="1"/>
          </p:cNvGrpSpPr>
          <p:nvPr/>
        </p:nvGrpSpPr>
        <p:grpSpPr>
          <a:xfrm>
            <a:off x="280814" y="1648958"/>
            <a:ext cx="432698" cy="432698"/>
            <a:chOff x="308771" y="1859076"/>
            <a:chExt cx="548640" cy="548640"/>
          </a:xfrm>
        </p:grpSpPr>
        <p:sp>
          <p:nvSpPr>
            <p:cNvPr id="104" name="Oval 103">
              <a:extLst>
                <a:ext uri="{FF2B5EF4-FFF2-40B4-BE49-F238E27FC236}">
                  <a16:creationId xmlns:a16="http://schemas.microsoft.com/office/drawing/2014/main" xmlns="" id="{2E013CD4-121A-FFE8-1CF8-9FD407428677}"/>
                </a:ext>
              </a:extLst>
            </p:cNvPr>
            <p:cNvSpPr/>
            <p:nvPr/>
          </p:nvSpPr>
          <p:spPr>
            <a:xfrm>
              <a:off x="308771" y="1859076"/>
              <a:ext cx="548640" cy="54864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latin typeface="+mj-lt"/>
                </a:rPr>
                <a:t>2017</a:t>
              </a:r>
            </a:p>
          </p:txBody>
        </p:sp>
        <p:pic>
          <p:nvPicPr>
            <p:cNvPr id="105" name="Picture 104">
              <a:extLst>
                <a:ext uri="{FF2B5EF4-FFF2-40B4-BE49-F238E27FC236}">
                  <a16:creationId xmlns:a16="http://schemas.microsoft.com/office/drawing/2014/main" xmlns="" id="{726F8275-267D-9DD2-3D6C-DBDC751D5C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8582" y="1928887"/>
              <a:ext cx="409019" cy="409019"/>
            </a:xfrm>
            <a:prstGeom prst="rect">
              <a:avLst/>
            </a:prstGeom>
          </p:spPr>
        </p:pic>
      </p:grpSp>
      <p:grpSp>
        <p:nvGrpSpPr>
          <p:cNvPr id="110" name="Group 109"/>
          <p:cNvGrpSpPr>
            <a:grpSpLocks noChangeAspect="1"/>
          </p:cNvGrpSpPr>
          <p:nvPr/>
        </p:nvGrpSpPr>
        <p:grpSpPr>
          <a:xfrm>
            <a:off x="3855755" y="1679940"/>
            <a:ext cx="432000" cy="432000"/>
            <a:chOff x="3748438" y="1728274"/>
            <a:chExt cx="548640" cy="548640"/>
          </a:xfrm>
        </p:grpSpPr>
        <p:sp>
          <p:nvSpPr>
            <p:cNvPr id="108" name="Oval 107">
              <a:extLst>
                <a:ext uri="{FF2B5EF4-FFF2-40B4-BE49-F238E27FC236}">
                  <a16:creationId xmlns:a16="http://schemas.microsoft.com/office/drawing/2014/main" xmlns="" id="{6DE5C64D-A5B7-9CCF-64EC-58D412688FA5}"/>
                </a:ext>
              </a:extLst>
            </p:cNvPr>
            <p:cNvSpPr/>
            <p:nvPr/>
          </p:nvSpPr>
          <p:spPr>
            <a:xfrm>
              <a:off x="3748438" y="1728274"/>
              <a:ext cx="548640" cy="54864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a:solidFill>
                  <a:schemeClr val="tx1"/>
                </a:solidFill>
                <a:latin typeface="+mj-lt"/>
              </a:endParaRPr>
            </a:p>
          </p:txBody>
        </p:sp>
        <p:pic>
          <p:nvPicPr>
            <p:cNvPr id="109" name="Picture 108">
              <a:extLst>
                <a:ext uri="{FF2B5EF4-FFF2-40B4-BE49-F238E27FC236}">
                  <a16:creationId xmlns:a16="http://schemas.microsoft.com/office/drawing/2014/main" xmlns="" id="{925FCDF8-B68E-9DCC-CACF-0ED5AF736E3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814833" y="1797713"/>
              <a:ext cx="409019" cy="409019"/>
            </a:xfrm>
            <a:prstGeom prst="rect">
              <a:avLst/>
            </a:prstGeom>
          </p:spPr>
        </p:pic>
      </p:grpSp>
      <p:sp>
        <p:nvSpPr>
          <p:cNvPr id="113" name="Oval 112"/>
          <p:cNvSpPr/>
          <p:nvPr/>
        </p:nvSpPr>
        <p:spPr>
          <a:xfrm>
            <a:off x="3908035" y="5390313"/>
            <a:ext cx="281671" cy="279400"/>
          </a:xfrm>
          <a:prstGeom prst="ellipse">
            <a:avLst/>
          </a:prstGeom>
          <a:solidFill>
            <a:srgbClr val="1F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114" name="Straight Connector 113"/>
          <p:cNvCxnSpPr/>
          <p:nvPr/>
        </p:nvCxnSpPr>
        <p:spPr>
          <a:xfrm>
            <a:off x="8156021" y="2700163"/>
            <a:ext cx="0" cy="3899813"/>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8166227" y="1825588"/>
            <a:ext cx="3233374" cy="4774388"/>
          </a:xfrm>
          <a:prstGeom prst="rect">
            <a:avLst/>
          </a:prstGeom>
          <a:gradFill>
            <a:gsLst>
              <a:gs pos="0">
                <a:schemeClr val="bg1"/>
              </a:gs>
              <a:gs pos="100000">
                <a:srgbClr val="65A1D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116" name="Oval 115"/>
          <p:cNvSpPr/>
          <p:nvPr/>
        </p:nvSpPr>
        <p:spPr>
          <a:xfrm>
            <a:off x="7846213" y="1503429"/>
            <a:ext cx="742672" cy="734144"/>
          </a:xfrm>
          <a:prstGeom prst="ellipse">
            <a:avLst/>
          </a:prstGeom>
          <a:solidFill>
            <a:srgbClr val="65A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117" name="TextBox 116"/>
          <p:cNvSpPr txBox="1"/>
          <p:nvPr/>
        </p:nvSpPr>
        <p:spPr>
          <a:xfrm>
            <a:off x="8773076" y="6028972"/>
            <a:ext cx="1855870" cy="379656"/>
          </a:xfrm>
          <a:prstGeom prst="rect">
            <a:avLst/>
          </a:prstGeom>
          <a:noFill/>
        </p:spPr>
        <p:txBody>
          <a:bodyPr wrap="square" rtlCol="0">
            <a:spAutoFit/>
          </a:bodyPr>
          <a:lstStyle/>
          <a:p>
            <a:pPr algn="ctr"/>
            <a:r>
              <a:rPr lang="en-US" sz="1867" b="1">
                <a:solidFill>
                  <a:schemeClr val="bg1"/>
                </a:solidFill>
                <a:latin typeface="Cambria" panose="02040503050406030204" pitchFamily="18" charset="0"/>
                <a:ea typeface="Cambria" panose="02040503050406030204" pitchFamily="18" charset="0"/>
                <a:cs typeface="Lucida Sans Unicode" panose="020B0602030504020204" pitchFamily="34" charset="0"/>
              </a:rPr>
              <a:t>(2016-2024)</a:t>
            </a:r>
          </a:p>
        </p:txBody>
      </p:sp>
      <p:sp>
        <p:nvSpPr>
          <p:cNvPr id="118" name="Oval 117"/>
          <p:cNvSpPr/>
          <p:nvPr/>
        </p:nvSpPr>
        <p:spPr>
          <a:xfrm>
            <a:off x="8022606" y="2442763"/>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119" name="TextBox 118"/>
          <p:cNvSpPr txBox="1"/>
          <p:nvPr/>
        </p:nvSpPr>
        <p:spPr>
          <a:xfrm>
            <a:off x="8352583" y="2430029"/>
            <a:ext cx="2907169" cy="2323713"/>
          </a:xfrm>
          <a:prstGeom prst="rect">
            <a:avLst/>
          </a:prstGeom>
          <a:noFill/>
        </p:spPr>
        <p:txBody>
          <a:bodyPr wrap="square" lIns="91440" tIns="45720" rIns="91440" bIns="45720" rtlCol="0" anchor="t">
            <a:spAutoFit/>
          </a:bodyPr>
          <a:lstStyle/>
          <a:p>
            <a:r>
              <a:rPr lang="en-US" sz="1200" b="1" dirty="0">
                <a:latin typeface="Cambria"/>
                <a:ea typeface="Cambria"/>
                <a:cs typeface="Lucida Sans Unicode"/>
              </a:rPr>
              <a:t>2017</a:t>
            </a:r>
          </a:p>
          <a:p>
            <a:pPr>
              <a:spcAft>
                <a:spcPts val="1200"/>
              </a:spcAft>
            </a:pPr>
            <a:r>
              <a:rPr lang="en-US" sz="1200" dirty="0">
                <a:latin typeface="Cambria"/>
                <a:ea typeface="Cambria"/>
                <a:cs typeface="Lucida Sans Unicode"/>
              </a:rPr>
              <a:t>Contract work for Development of Irrigation and Watershed in Africa</a:t>
            </a:r>
          </a:p>
          <a:p>
            <a:r>
              <a:rPr lang="en-US" sz="1200" b="1" dirty="0">
                <a:latin typeface="Cambria"/>
                <a:ea typeface="Cambria"/>
                <a:cs typeface="Lucida Sans Unicode"/>
              </a:rPr>
              <a:t>2022-23</a:t>
            </a:r>
          </a:p>
          <a:p>
            <a:pPr>
              <a:spcAft>
                <a:spcPts val="1200"/>
              </a:spcAft>
            </a:pPr>
            <a:r>
              <a:rPr lang="en-US" sz="1200" dirty="0">
                <a:latin typeface="Cambria"/>
                <a:ea typeface="Cambria"/>
                <a:cs typeface="Lucida Sans Unicode"/>
              </a:rPr>
              <a:t>Received Jal Jeevan Mission Award for Rs ~Rs. 2,000 Cr</a:t>
            </a:r>
            <a:endParaRPr lang="en-US" sz="1200" dirty="0">
              <a:latin typeface="Cambria" panose="02040503050406030204" pitchFamily="18" charset="0"/>
              <a:ea typeface="Cambria" panose="02040503050406030204" pitchFamily="18" charset="0"/>
              <a:cs typeface="Lucida Sans Unicode" panose="020B0602030504020204" pitchFamily="34" charset="0"/>
            </a:endParaRPr>
          </a:p>
          <a:p>
            <a:pPr>
              <a:spcAft>
                <a:spcPts val="600"/>
              </a:spcAft>
            </a:pPr>
            <a:r>
              <a:rPr lang="en-US" sz="1200" b="1" dirty="0">
                <a:latin typeface="Cambria"/>
                <a:ea typeface="Cambria"/>
                <a:cs typeface="Lucida Sans Unicode"/>
              </a:rPr>
              <a:t>2023-24</a:t>
            </a:r>
          </a:p>
          <a:p>
            <a:r>
              <a:rPr lang="en-US" sz="1200" dirty="0">
                <a:latin typeface="Cambria"/>
                <a:ea typeface="Cambria"/>
                <a:cs typeface="Lucida Sans Unicode"/>
              </a:rPr>
              <a:t>Company crossed Revenue of Rs 1,000 Cr  in FY24</a:t>
            </a:r>
          </a:p>
          <a:p>
            <a:pPr>
              <a:spcAft>
                <a:spcPts val="1200"/>
              </a:spcAft>
            </a:pPr>
            <a:endParaRPr lang="en-US" sz="1200" dirty="0">
              <a:latin typeface="Cambria" panose="02040503050406030204" pitchFamily="18" charset="0"/>
              <a:ea typeface="Cambria" panose="02040503050406030204" pitchFamily="18" charset="0"/>
              <a:cs typeface="Lucida Sans Unicode" panose="020B0602030504020204" pitchFamily="34" charset="0"/>
            </a:endParaRPr>
          </a:p>
        </p:txBody>
      </p:sp>
      <p:cxnSp>
        <p:nvCxnSpPr>
          <p:cNvPr id="120" name="Straight Connector 119"/>
          <p:cNvCxnSpPr>
            <a:endCxn id="118" idx="0"/>
          </p:cNvCxnSpPr>
          <p:nvPr/>
        </p:nvCxnSpPr>
        <p:spPr>
          <a:xfrm>
            <a:off x="8163442" y="2202902"/>
            <a:ext cx="0" cy="239861"/>
          </a:xfrm>
          <a:prstGeom prst="line">
            <a:avLst/>
          </a:prstGeom>
          <a:ln>
            <a:solidFill>
              <a:srgbClr val="2B478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561726" y="1088285"/>
            <a:ext cx="3437378" cy="646331"/>
          </a:xfrm>
          <a:prstGeom prst="rect">
            <a:avLst/>
          </a:prstGeom>
          <a:noFill/>
        </p:spPr>
        <p:txBody>
          <a:bodyPr wrap="square" rtlCol="0">
            <a:spAutoFit/>
          </a:bodyPr>
          <a:lstStyle/>
          <a:p>
            <a:r>
              <a:rPr lang="en-US" b="1">
                <a:solidFill>
                  <a:srgbClr val="2B4780"/>
                </a:solidFill>
                <a:latin typeface="Cambria" panose="02040503050406030204" pitchFamily="18" charset="0"/>
                <a:ea typeface="Cambria" panose="02040503050406030204" pitchFamily="18" charset="0"/>
                <a:cs typeface="Lucida Sans Unicode" panose="020B0602030504020204" pitchFamily="34" charset="0"/>
              </a:rPr>
              <a:t>Diversification and International Ventures</a:t>
            </a:r>
          </a:p>
        </p:txBody>
      </p:sp>
      <p:sp>
        <p:nvSpPr>
          <p:cNvPr id="122" name="Oval 121"/>
          <p:cNvSpPr/>
          <p:nvPr/>
        </p:nvSpPr>
        <p:spPr>
          <a:xfrm>
            <a:off x="8011909" y="3229082"/>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123" name="Oval 122"/>
          <p:cNvSpPr/>
          <p:nvPr/>
        </p:nvSpPr>
        <p:spPr>
          <a:xfrm>
            <a:off x="8011909" y="3985277"/>
            <a:ext cx="281671" cy="279400"/>
          </a:xfrm>
          <a:prstGeom prst="ellipse">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mbria" panose="02040503050406030204" pitchFamily="18" charset="0"/>
              <a:ea typeface="Cambria" panose="02040503050406030204" pitchFamily="18" charset="0"/>
              <a:cs typeface="Lucida Sans Unicode" panose="020B0602030504020204" pitchFamily="34" charset="0"/>
            </a:endParaRPr>
          </a:p>
        </p:txBody>
      </p:sp>
      <p:sp>
        <p:nvSpPr>
          <p:cNvPr id="126" name="Oval 125">
            <a:extLst>
              <a:ext uri="{FF2B5EF4-FFF2-40B4-BE49-F238E27FC236}">
                <a16:creationId xmlns:a16="http://schemas.microsoft.com/office/drawing/2014/main" xmlns="" id="{2E013CD4-121A-FFE8-1CF8-9FD407428677}"/>
              </a:ext>
            </a:extLst>
          </p:cNvPr>
          <p:cNvSpPr/>
          <p:nvPr/>
        </p:nvSpPr>
        <p:spPr>
          <a:xfrm>
            <a:off x="7982459" y="1648958"/>
            <a:ext cx="432698" cy="43269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latin typeface="+mj-lt"/>
              </a:rPr>
              <a:t>2017</a:t>
            </a:r>
          </a:p>
        </p:txBody>
      </p:sp>
      <p:grpSp>
        <p:nvGrpSpPr>
          <p:cNvPr id="131" name="Group 130">
            <a:extLst>
              <a:ext uri="{FF2B5EF4-FFF2-40B4-BE49-F238E27FC236}">
                <a16:creationId xmlns:a16="http://schemas.microsoft.com/office/drawing/2014/main" xmlns="" id="{F23DA00E-DF35-B9F7-A1CB-6DC95A4F0F3E}"/>
              </a:ext>
            </a:extLst>
          </p:cNvPr>
          <p:cNvGrpSpPr/>
          <p:nvPr/>
        </p:nvGrpSpPr>
        <p:grpSpPr>
          <a:xfrm>
            <a:off x="11170803" y="1424507"/>
            <a:ext cx="781050" cy="777240"/>
            <a:chOff x="10645648" y="2075282"/>
            <a:chExt cx="797284" cy="984152"/>
          </a:xfrm>
          <a:solidFill>
            <a:srgbClr val="2C284B"/>
          </a:solidFill>
        </p:grpSpPr>
        <p:sp>
          <p:nvSpPr>
            <p:cNvPr id="132" name="Oval 131">
              <a:extLst>
                <a:ext uri="{FF2B5EF4-FFF2-40B4-BE49-F238E27FC236}">
                  <a16:creationId xmlns:a16="http://schemas.microsoft.com/office/drawing/2014/main" xmlns="" id="{2F659DC1-836D-9E88-F9B1-6D26AFF07083}"/>
                </a:ext>
              </a:extLst>
            </p:cNvPr>
            <p:cNvSpPr/>
            <p:nvPr/>
          </p:nvSpPr>
          <p:spPr>
            <a:xfrm>
              <a:off x="10645648" y="2075282"/>
              <a:ext cx="797284" cy="984152"/>
            </a:xfrm>
            <a:prstGeom prst="ellipse">
              <a:avLst/>
            </a:prstGeom>
            <a:solidFill>
              <a:srgbClr val="2B47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grpSp>
          <p:nvGrpSpPr>
            <p:cNvPr id="133" name="Group 132">
              <a:extLst>
                <a:ext uri="{FF2B5EF4-FFF2-40B4-BE49-F238E27FC236}">
                  <a16:creationId xmlns:a16="http://schemas.microsoft.com/office/drawing/2014/main" xmlns="" id="{D46EF5EA-DF6E-C78F-4269-67EC74DD19B1}"/>
                </a:ext>
              </a:extLst>
            </p:cNvPr>
            <p:cNvGrpSpPr/>
            <p:nvPr/>
          </p:nvGrpSpPr>
          <p:grpSpPr>
            <a:xfrm>
              <a:off x="10836085" y="2299701"/>
              <a:ext cx="429367" cy="535314"/>
              <a:chOff x="3253145" y="1643662"/>
              <a:chExt cx="4196588" cy="5232134"/>
            </a:xfrm>
            <a:grpFill/>
          </p:grpSpPr>
          <p:sp>
            <p:nvSpPr>
              <p:cNvPr id="134" name="Freeform 5">
                <a:extLst>
                  <a:ext uri="{FF2B5EF4-FFF2-40B4-BE49-F238E27FC236}">
                    <a16:creationId xmlns:a16="http://schemas.microsoft.com/office/drawing/2014/main" xmlns="" id="{928BAC87-75A6-6F99-961D-FB5143142F33}"/>
                  </a:ext>
                </a:extLst>
              </p:cNvPr>
              <p:cNvSpPr>
                <a:spLocks noEditPoints="1"/>
              </p:cNvSpPr>
              <p:nvPr/>
            </p:nvSpPr>
            <p:spPr bwMode="auto">
              <a:xfrm>
                <a:off x="3253145" y="1643662"/>
                <a:ext cx="4196588" cy="5232134"/>
              </a:xfrm>
              <a:custGeom>
                <a:avLst/>
                <a:gdLst>
                  <a:gd name="T0" fmla="*/ 1611 w 1764"/>
                  <a:gd name="T1" fmla="*/ 145 h 2048"/>
                  <a:gd name="T2" fmla="*/ 1468 w 1764"/>
                  <a:gd name="T3" fmla="*/ 100 h 2048"/>
                  <a:gd name="T4" fmla="*/ 397 w 1764"/>
                  <a:gd name="T5" fmla="*/ 0 h 2048"/>
                  <a:gd name="T6" fmla="*/ 296 w 1764"/>
                  <a:gd name="T7" fmla="*/ 145 h 2048"/>
                  <a:gd name="T8" fmla="*/ 40 w 1764"/>
                  <a:gd name="T9" fmla="*/ 197 h 2048"/>
                  <a:gd name="T10" fmla="*/ 397 w 1764"/>
                  <a:gd name="T11" fmla="*/ 863 h 2048"/>
                  <a:gd name="T12" fmla="*/ 735 w 1764"/>
                  <a:gd name="T13" fmla="*/ 1251 h 2048"/>
                  <a:gd name="T14" fmla="*/ 567 w 1764"/>
                  <a:gd name="T15" fmla="*/ 1483 h 2048"/>
                  <a:gd name="T16" fmla="*/ 531 w 1764"/>
                  <a:gd name="T17" fmla="*/ 1746 h 2048"/>
                  <a:gd name="T18" fmla="*/ 301 w 1764"/>
                  <a:gd name="T19" fmla="*/ 1888 h 2048"/>
                  <a:gd name="T20" fmla="*/ 348 w 1764"/>
                  <a:gd name="T21" fmla="*/ 2048 h 2048"/>
                  <a:gd name="T22" fmla="*/ 1468 w 1764"/>
                  <a:gd name="T23" fmla="*/ 2001 h 2048"/>
                  <a:gd name="T24" fmla="*/ 1325 w 1764"/>
                  <a:gd name="T25" fmla="*/ 1746 h 2048"/>
                  <a:gd name="T26" fmla="*/ 1237 w 1764"/>
                  <a:gd name="T27" fmla="*/ 1529 h 2048"/>
                  <a:gd name="T28" fmla="*/ 1200 w 1764"/>
                  <a:gd name="T29" fmla="*/ 1482 h 2048"/>
                  <a:gd name="T30" fmla="*/ 1303 w 1764"/>
                  <a:gd name="T31" fmla="*/ 992 h 2048"/>
                  <a:gd name="T32" fmla="*/ 1757 w 1764"/>
                  <a:gd name="T33" fmla="*/ 316 h 2048"/>
                  <a:gd name="T34" fmla="*/ 101 w 1764"/>
                  <a:gd name="T35" fmla="*/ 301 h 2048"/>
                  <a:gd name="T36" fmla="*/ 153 w 1764"/>
                  <a:gd name="T37" fmla="*/ 240 h 2048"/>
                  <a:gd name="T38" fmla="*/ 296 w 1764"/>
                  <a:gd name="T39" fmla="*/ 327 h 2048"/>
                  <a:gd name="T40" fmla="*/ 101 w 1764"/>
                  <a:gd name="T41" fmla="*/ 301 h 2048"/>
                  <a:gd name="T42" fmla="*/ 1373 w 1764"/>
                  <a:gd name="T43" fmla="*/ 1888 h 2048"/>
                  <a:gd name="T44" fmla="*/ 396 w 1764"/>
                  <a:gd name="T45" fmla="*/ 1953 h 2048"/>
                  <a:gd name="T46" fmla="*/ 443 w 1764"/>
                  <a:gd name="T47" fmla="*/ 1841 h 2048"/>
                  <a:gd name="T48" fmla="*/ 1143 w 1764"/>
                  <a:gd name="T49" fmla="*/ 1576 h 2048"/>
                  <a:gd name="T50" fmla="*/ 626 w 1764"/>
                  <a:gd name="T51" fmla="*/ 1746 h 2048"/>
                  <a:gd name="T52" fmla="*/ 1143 w 1764"/>
                  <a:gd name="T53" fmla="*/ 1576 h 2048"/>
                  <a:gd name="T54" fmla="*/ 782 w 1764"/>
                  <a:gd name="T55" fmla="*/ 1439 h 2048"/>
                  <a:gd name="T56" fmla="*/ 882 w 1764"/>
                  <a:gd name="T57" fmla="*/ 1280 h 2048"/>
                  <a:gd name="T58" fmla="*/ 1019 w 1764"/>
                  <a:gd name="T59" fmla="*/ 1481 h 2048"/>
                  <a:gd name="T60" fmla="*/ 1373 w 1764"/>
                  <a:gd name="T61" fmla="*/ 327 h 2048"/>
                  <a:gd name="T62" fmla="*/ 882 w 1764"/>
                  <a:gd name="T63" fmla="*/ 1186 h 2048"/>
                  <a:gd name="T64" fmla="*/ 391 w 1764"/>
                  <a:gd name="T65" fmla="*/ 327 h 2048"/>
                  <a:gd name="T66" fmla="*/ 397 w 1764"/>
                  <a:gd name="T67" fmla="*/ 95 h 2048"/>
                  <a:gd name="T68" fmla="*/ 1373 w 1764"/>
                  <a:gd name="T69" fmla="*/ 100 h 2048"/>
                  <a:gd name="T70" fmla="*/ 1663 w 1764"/>
                  <a:gd name="T71" fmla="*/ 301 h 2048"/>
                  <a:gd name="T72" fmla="*/ 1468 w 1764"/>
                  <a:gd name="T73" fmla="*/ 327 h 2048"/>
                  <a:gd name="T74" fmla="*/ 1611 w 1764"/>
                  <a:gd name="T75" fmla="*/ 240 h 2048"/>
                  <a:gd name="T76" fmla="*/ 1663 w 1764"/>
                  <a:gd name="T77" fmla="*/ 30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4" h="2048">
                    <a:moveTo>
                      <a:pt x="1724" y="197"/>
                    </a:moveTo>
                    <a:cubicBezTo>
                      <a:pt x="1696" y="164"/>
                      <a:pt x="1654" y="145"/>
                      <a:pt x="1611" y="145"/>
                    </a:cubicBezTo>
                    <a:cubicBezTo>
                      <a:pt x="1468" y="145"/>
                      <a:pt x="1468" y="145"/>
                      <a:pt x="1468" y="145"/>
                    </a:cubicBezTo>
                    <a:cubicBezTo>
                      <a:pt x="1468" y="100"/>
                      <a:pt x="1468" y="100"/>
                      <a:pt x="1468" y="100"/>
                    </a:cubicBezTo>
                    <a:cubicBezTo>
                      <a:pt x="1468" y="45"/>
                      <a:pt x="1423" y="0"/>
                      <a:pt x="1367" y="0"/>
                    </a:cubicBezTo>
                    <a:cubicBezTo>
                      <a:pt x="397" y="0"/>
                      <a:pt x="397" y="0"/>
                      <a:pt x="397" y="0"/>
                    </a:cubicBezTo>
                    <a:cubicBezTo>
                      <a:pt x="341" y="0"/>
                      <a:pt x="296" y="45"/>
                      <a:pt x="296" y="100"/>
                    </a:cubicBezTo>
                    <a:cubicBezTo>
                      <a:pt x="296" y="145"/>
                      <a:pt x="296" y="145"/>
                      <a:pt x="296" y="145"/>
                    </a:cubicBezTo>
                    <a:cubicBezTo>
                      <a:pt x="153" y="145"/>
                      <a:pt x="153" y="145"/>
                      <a:pt x="153" y="145"/>
                    </a:cubicBezTo>
                    <a:cubicBezTo>
                      <a:pt x="110" y="145"/>
                      <a:pt x="68" y="164"/>
                      <a:pt x="40" y="197"/>
                    </a:cubicBezTo>
                    <a:cubicBezTo>
                      <a:pt x="12" y="230"/>
                      <a:pt x="0" y="274"/>
                      <a:pt x="7" y="316"/>
                    </a:cubicBezTo>
                    <a:cubicBezTo>
                      <a:pt x="45" y="547"/>
                      <a:pt x="190" y="751"/>
                      <a:pt x="397" y="863"/>
                    </a:cubicBezTo>
                    <a:cubicBezTo>
                      <a:pt x="416" y="909"/>
                      <a:pt x="437" y="952"/>
                      <a:pt x="461" y="992"/>
                    </a:cubicBezTo>
                    <a:cubicBezTo>
                      <a:pt x="537" y="1120"/>
                      <a:pt x="631" y="1208"/>
                      <a:pt x="735" y="1251"/>
                    </a:cubicBezTo>
                    <a:cubicBezTo>
                      <a:pt x="746" y="1357"/>
                      <a:pt x="675" y="1458"/>
                      <a:pt x="568" y="1482"/>
                    </a:cubicBezTo>
                    <a:cubicBezTo>
                      <a:pt x="568" y="1483"/>
                      <a:pt x="568" y="1483"/>
                      <a:pt x="567" y="1483"/>
                    </a:cubicBezTo>
                    <a:cubicBezTo>
                      <a:pt x="547" y="1488"/>
                      <a:pt x="531" y="1506"/>
                      <a:pt x="531" y="1529"/>
                    </a:cubicBezTo>
                    <a:cubicBezTo>
                      <a:pt x="531" y="1746"/>
                      <a:pt x="531" y="1746"/>
                      <a:pt x="531" y="1746"/>
                    </a:cubicBezTo>
                    <a:cubicBezTo>
                      <a:pt x="443" y="1746"/>
                      <a:pt x="443" y="1746"/>
                      <a:pt x="443" y="1746"/>
                    </a:cubicBezTo>
                    <a:cubicBezTo>
                      <a:pt x="365" y="1746"/>
                      <a:pt x="301" y="1810"/>
                      <a:pt x="301" y="1888"/>
                    </a:cubicBezTo>
                    <a:cubicBezTo>
                      <a:pt x="301" y="2001"/>
                      <a:pt x="301" y="2001"/>
                      <a:pt x="301" y="2001"/>
                    </a:cubicBezTo>
                    <a:cubicBezTo>
                      <a:pt x="301" y="2027"/>
                      <a:pt x="322" y="2048"/>
                      <a:pt x="348" y="2048"/>
                    </a:cubicBezTo>
                    <a:cubicBezTo>
                      <a:pt x="1420" y="2048"/>
                      <a:pt x="1420" y="2048"/>
                      <a:pt x="1420" y="2048"/>
                    </a:cubicBezTo>
                    <a:cubicBezTo>
                      <a:pt x="1446" y="2048"/>
                      <a:pt x="1468" y="2027"/>
                      <a:pt x="1468" y="2001"/>
                    </a:cubicBezTo>
                    <a:cubicBezTo>
                      <a:pt x="1468" y="1888"/>
                      <a:pt x="1468" y="1888"/>
                      <a:pt x="1468" y="1888"/>
                    </a:cubicBezTo>
                    <a:cubicBezTo>
                      <a:pt x="1468" y="1810"/>
                      <a:pt x="1404" y="1746"/>
                      <a:pt x="1325" y="1746"/>
                    </a:cubicBezTo>
                    <a:cubicBezTo>
                      <a:pt x="1237" y="1746"/>
                      <a:pt x="1237" y="1746"/>
                      <a:pt x="1237" y="1746"/>
                    </a:cubicBezTo>
                    <a:cubicBezTo>
                      <a:pt x="1237" y="1529"/>
                      <a:pt x="1237" y="1529"/>
                      <a:pt x="1237" y="1529"/>
                    </a:cubicBezTo>
                    <a:cubicBezTo>
                      <a:pt x="1237" y="1506"/>
                      <a:pt x="1222" y="1488"/>
                      <a:pt x="1201" y="1483"/>
                    </a:cubicBezTo>
                    <a:cubicBezTo>
                      <a:pt x="1201" y="1483"/>
                      <a:pt x="1201" y="1483"/>
                      <a:pt x="1200" y="1482"/>
                    </a:cubicBezTo>
                    <a:cubicBezTo>
                      <a:pt x="1093" y="1458"/>
                      <a:pt x="1022" y="1356"/>
                      <a:pt x="1033" y="1249"/>
                    </a:cubicBezTo>
                    <a:cubicBezTo>
                      <a:pt x="1136" y="1205"/>
                      <a:pt x="1228" y="1118"/>
                      <a:pt x="1303" y="992"/>
                    </a:cubicBezTo>
                    <a:cubicBezTo>
                      <a:pt x="1327" y="952"/>
                      <a:pt x="1349" y="909"/>
                      <a:pt x="1367" y="863"/>
                    </a:cubicBezTo>
                    <a:cubicBezTo>
                      <a:pt x="1574" y="751"/>
                      <a:pt x="1719" y="547"/>
                      <a:pt x="1757" y="316"/>
                    </a:cubicBezTo>
                    <a:cubicBezTo>
                      <a:pt x="1764" y="274"/>
                      <a:pt x="1752" y="230"/>
                      <a:pt x="1724" y="197"/>
                    </a:cubicBezTo>
                    <a:close/>
                    <a:moveTo>
                      <a:pt x="101" y="301"/>
                    </a:moveTo>
                    <a:cubicBezTo>
                      <a:pt x="98" y="286"/>
                      <a:pt x="102" y="271"/>
                      <a:pt x="112" y="259"/>
                    </a:cubicBezTo>
                    <a:cubicBezTo>
                      <a:pt x="123" y="247"/>
                      <a:pt x="138" y="240"/>
                      <a:pt x="153" y="240"/>
                    </a:cubicBezTo>
                    <a:cubicBezTo>
                      <a:pt x="296" y="240"/>
                      <a:pt x="296" y="240"/>
                      <a:pt x="296" y="240"/>
                    </a:cubicBezTo>
                    <a:cubicBezTo>
                      <a:pt x="296" y="327"/>
                      <a:pt x="296" y="327"/>
                      <a:pt x="296" y="327"/>
                    </a:cubicBezTo>
                    <a:cubicBezTo>
                      <a:pt x="296" y="464"/>
                      <a:pt x="314" y="596"/>
                      <a:pt x="347" y="718"/>
                    </a:cubicBezTo>
                    <a:cubicBezTo>
                      <a:pt x="217" y="615"/>
                      <a:pt x="127" y="466"/>
                      <a:pt x="101" y="301"/>
                    </a:cubicBezTo>
                    <a:close/>
                    <a:moveTo>
                      <a:pt x="1325" y="1841"/>
                    </a:moveTo>
                    <a:cubicBezTo>
                      <a:pt x="1352" y="1841"/>
                      <a:pt x="1373" y="1862"/>
                      <a:pt x="1373" y="1888"/>
                    </a:cubicBezTo>
                    <a:cubicBezTo>
                      <a:pt x="1373" y="1953"/>
                      <a:pt x="1373" y="1953"/>
                      <a:pt x="1373" y="1953"/>
                    </a:cubicBezTo>
                    <a:cubicBezTo>
                      <a:pt x="396" y="1953"/>
                      <a:pt x="396" y="1953"/>
                      <a:pt x="396" y="1953"/>
                    </a:cubicBezTo>
                    <a:cubicBezTo>
                      <a:pt x="396" y="1888"/>
                      <a:pt x="396" y="1888"/>
                      <a:pt x="396" y="1888"/>
                    </a:cubicBezTo>
                    <a:cubicBezTo>
                      <a:pt x="396" y="1862"/>
                      <a:pt x="417" y="1841"/>
                      <a:pt x="443" y="1841"/>
                    </a:cubicBezTo>
                    <a:lnTo>
                      <a:pt x="1325" y="1841"/>
                    </a:lnTo>
                    <a:close/>
                    <a:moveTo>
                      <a:pt x="1143" y="1576"/>
                    </a:moveTo>
                    <a:cubicBezTo>
                      <a:pt x="1143" y="1746"/>
                      <a:pt x="1143" y="1746"/>
                      <a:pt x="1143" y="1746"/>
                    </a:cubicBezTo>
                    <a:cubicBezTo>
                      <a:pt x="626" y="1746"/>
                      <a:pt x="626" y="1746"/>
                      <a:pt x="626" y="1746"/>
                    </a:cubicBezTo>
                    <a:cubicBezTo>
                      <a:pt x="626" y="1576"/>
                      <a:pt x="626" y="1576"/>
                      <a:pt x="626" y="1576"/>
                    </a:cubicBezTo>
                    <a:lnTo>
                      <a:pt x="1143" y="1576"/>
                    </a:lnTo>
                    <a:close/>
                    <a:moveTo>
                      <a:pt x="750" y="1481"/>
                    </a:moveTo>
                    <a:cubicBezTo>
                      <a:pt x="762" y="1468"/>
                      <a:pt x="773" y="1454"/>
                      <a:pt x="782" y="1439"/>
                    </a:cubicBezTo>
                    <a:cubicBezTo>
                      <a:pt x="814" y="1390"/>
                      <a:pt x="830" y="1334"/>
                      <a:pt x="831" y="1277"/>
                    </a:cubicBezTo>
                    <a:cubicBezTo>
                      <a:pt x="848" y="1279"/>
                      <a:pt x="865" y="1280"/>
                      <a:pt x="882" y="1280"/>
                    </a:cubicBezTo>
                    <a:cubicBezTo>
                      <a:pt x="901" y="1280"/>
                      <a:pt x="919" y="1279"/>
                      <a:pt x="937" y="1276"/>
                    </a:cubicBezTo>
                    <a:cubicBezTo>
                      <a:pt x="939" y="1353"/>
                      <a:pt x="968" y="1426"/>
                      <a:pt x="1019" y="1481"/>
                    </a:cubicBezTo>
                    <a:cubicBezTo>
                      <a:pt x="750" y="1481"/>
                      <a:pt x="750" y="1481"/>
                      <a:pt x="750" y="1481"/>
                    </a:cubicBezTo>
                    <a:close/>
                    <a:moveTo>
                      <a:pt x="1373" y="327"/>
                    </a:moveTo>
                    <a:cubicBezTo>
                      <a:pt x="1373" y="561"/>
                      <a:pt x="1319" y="780"/>
                      <a:pt x="1222" y="943"/>
                    </a:cubicBezTo>
                    <a:cubicBezTo>
                      <a:pt x="1129" y="1100"/>
                      <a:pt x="1008" y="1186"/>
                      <a:pt x="882" y="1186"/>
                    </a:cubicBezTo>
                    <a:cubicBezTo>
                      <a:pt x="756" y="1186"/>
                      <a:pt x="635" y="1100"/>
                      <a:pt x="542" y="943"/>
                    </a:cubicBezTo>
                    <a:cubicBezTo>
                      <a:pt x="445" y="780"/>
                      <a:pt x="391" y="561"/>
                      <a:pt x="391" y="327"/>
                    </a:cubicBezTo>
                    <a:cubicBezTo>
                      <a:pt x="391" y="100"/>
                      <a:pt x="391" y="100"/>
                      <a:pt x="391" y="100"/>
                    </a:cubicBezTo>
                    <a:cubicBezTo>
                      <a:pt x="391" y="97"/>
                      <a:pt x="394" y="95"/>
                      <a:pt x="397" y="95"/>
                    </a:cubicBezTo>
                    <a:cubicBezTo>
                      <a:pt x="1367" y="95"/>
                      <a:pt x="1367" y="95"/>
                      <a:pt x="1367" y="95"/>
                    </a:cubicBezTo>
                    <a:cubicBezTo>
                      <a:pt x="1370" y="95"/>
                      <a:pt x="1373" y="97"/>
                      <a:pt x="1373" y="100"/>
                    </a:cubicBezTo>
                    <a:lnTo>
                      <a:pt x="1373" y="327"/>
                    </a:lnTo>
                    <a:close/>
                    <a:moveTo>
                      <a:pt x="1663" y="301"/>
                    </a:moveTo>
                    <a:cubicBezTo>
                      <a:pt x="1637" y="466"/>
                      <a:pt x="1547" y="615"/>
                      <a:pt x="1417" y="718"/>
                    </a:cubicBezTo>
                    <a:cubicBezTo>
                      <a:pt x="1450" y="596"/>
                      <a:pt x="1468" y="464"/>
                      <a:pt x="1468" y="327"/>
                    </a:cubicBezTo>
                    <a:cubicBezTo>
                      <a:pt x="1468" y="240"/>
                      <a:pt x="1468" y="240"/>
                      <a:pt x="1468" y="240"/>
                    </a:cubicBezTo>
                    <a:cubicBezTo>
                      <a:pt x="1611" y="240"/>
                      <a:pt x="1611" y="240"/>
                      <a:pt x="1611" y="240"/>
                    </a:cubicBezTo>
                    <a:cubicBezTo>
                      <a:pt x="1626" y="240"/>
                      <a:pt x="1641" y="247"/>
                      <a:pt x="1652" y="259"/>
                    </a:cubicBezTo>
                    <a:cubicBezTo>
                      <a:pt x="1662" y="271"/>
                      <a:pt x="1666" y="286"/>
                      <a:pt x="1663"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
                <a:extLst>
                  <a:ext uri="{FF2B5EF4-FFF2-40B4-BE49-F238E27FC236}">
                    <a16:creationId xmlns:a16="http://schemas.microsoft.com/office/drawing/2014/main" xmlns="" id="{7A4627F5-6FD6-B127-0DF5-5886909D3BAE}"/>
                  </a:ext>
                </a:extLst>
              </p:cNvPr>
              <p:cNvSpPr>
                <a:spLocks noEditPoints="1"/>
              </p:cNvSpPr>
              <p:nvPr/>
            </p:nvSpPr>
            <p:spPr bwMode="auto">
              <a:xfrm>
                <a:off x="4648695" y="2185579"/>
                <a:ext cx="1468922" cy="1797542"/>
              </a:xfrm>
              <a:custGeom>
                <a:avLst/>
                <a:gdLst>
                  <a:gd name="T0" fmla="*/ 581 w 586"/>
                  <a:gd name="T1" fmla="*/ 209 h 559"/>
                  <a:gd name="T2" fmla="*/ 543 w 586"/>
                  <a:gd name="T3" fmla="*/ 176 h 559"/>
                  <a:gd name="T4" fmla="*/ 399 w 586"/>
                  <a:gd name="T5" fmla="*/ 156 h 559"/>
                  <a:gd name="T6" fmla="*/ 336 w 586"/>
                  <a:gd name="T7" fmla="*/ 26 h 559"/>
                  <a:gd name="T8" fmla="*/ 293 w 586"/>
                  <a:gd name="T9" fmla="*/ 0 h 559"/>
                  <a:gd name="T10" fmla="*/ 250 w 586"/>
                  <a:gd name="T11" fmla="*/ 26 h 559"/>
                  <a:gd name="T12" fmla="*/ 187 w 586"/>
                  <a:gd name="T13" fmla="*/ 156 h 559"/>
                  <a:gd name="T14" fmla="*/ 44 w 586"/>
                  <a:gd name="T15" fmla="*/ 176 h 559"/>
                  <a:gd name="T16" fmla="*/ 5 w 586"/>
                  <a:gd name="T17" fmla="*/ 209 h 559"/>
                  <a:gd name="T18" fmla="*/ 17 w 586"/>
                  <a:gd name="T19" fmla="*/ 257 h 559"/>
                  <a:gd name="T20" fmla="*/ 121 w 586"/>
                  <a:gd name="T21" fmla="*/ 358 h 559"/>
                  <a:gd name="T22" fmla="*/ 96 w 586"/>
                  <a:gd name="T23" fmla="*/ 501 h 559"/>
                  <a:gd name="T24" fmla="*/ 115 w 586"/>
                  <a:gd name="T25" fmla="*/ 547 h 559"/>
                  <a:gd name="T26" fmla="*/ 165 w 586"/>
                  <a:gd name="T27" fmla="*/ 551 h 559"/>
                  <a:gd name="T28" fmla="*/ 293 w 586"/>
                  <a:gd name="T29" fmla="*/ 483 h 559"/>
                  <a:gd name="T30" fmla="*/ 421 w 586"/>
                  <a:gd name="T31" fmla="*/ 551 h 559"/>
                  <a:gd name="T32" fmla="*/ 443 w 586"/>
                  <a:gd name="T33" fmla="*/ 556 h 559"/>
                  <a:gd name="T34" fmla="*/ 471 w 586"/>
                  <a:gd name="T35" fmla="*/ 547 h 559"/>
                  <a:gd name="T36" fmla="*/ 490 w 586"/>
                  <a:gd name="T37" fmla="*/ 501 h 559"/>
                  <a:gd name="T38" fmla="*/ 465 w 586"/>
                  <a:gd name="T39" fmla="*/ 358 h 559"/>
                  <a:gd name="T40" fmla="*/ 569 w 586"/>
                  <a:gd name="T41" fmla="*/ 257 h 559"/>
                  <a:gd name="T42" fmla="*/ 581 w 586"/>
                  <a:gd name="T43" fmla="*/ 209 h 559"/>
                  <a:gd name="T44" fmla="*/ 381 w 586"/>
                  <a:gd name="T45" fmla="*/ 308 h 559"/>
                  <a:gd name="T46" fmla="*/ 368 w 586"/>
                  <a:gd name="T47" fmla="*/ 350 h 559"/>
                  <a:gd name="T48" fmla="*/ 380 w 586"/>
                  <a:gd name="T49" fmla="*/ 422 h 559"/>
                  <a:gd name="T50" fmla="*/ 315 w 586"/>
                  <a:gd name="T51" fmla="*/ 388 h 559"/>
                  <a:gd name="T52" fmla="*/ 293 w 586"/>
                  <a:gd name="T53" fmla="*/ 382 h 559"/>
                  <a:gd name="T54" fmla="*/ 271 w 586"/>
                  <a:gd name="T55" fmla="*/ 388 h 559"/>
                  <a:gd name="T56" fmla="*/ 206 w 586"/>
                  <a:gd name="T57" fmla="*/ 422 h 559"/>
                  <a:gd name="T58" fmla="*/ 218 w 586"/>
                  <a:gd name="T59" fmla="*/ 350 h 559"/>
                  <a:gd name="T60" fmla="*/ 205 w 586"/>
                  <a:gd name="T61" fmla="*/ 308 h 559"/>
                  <a:gd name="T62" fmla="*/ 152 w 586"/>
                  <a:gd name="T63" fmla="*/ 256 h 559"/>
                  <a:gd name="T64" fmla="*/ 225 w 586"/>
                  <a:gd name="T65" fmla="*/ 246 h 559"/>
                  <a:gd name="T66" fmla="*/ 261 w 586"/>
                  <a:gd name="T67" fmla="*/ 220 h 559"/>
                  <a:gd name="T68" fmla="*/ 293 w 586"/>
                  <a:gd name="T69" fmla="*/ 154 h 559"/>
                  <a:gd name="T70" fmla="*/ 325 w 586"/>
                  <a:gd name="T71" fmla="*/ 220 h 559"/>
                  <a:gd name="T72" fmla="*/ 361 w 586"/>
                  <a:gd name="T73" fmla="*/ 246 h 559"/>
                  <a:gd name="T74" fmla="*/ 434 w 586"/>
                  <a:gd name="T75" fmla="*/ 256 h 559"/>
                  <a:gd name="T76" fmla="*/ 381 w 586"/>
                  <a:gd name="T77" fmla="*/ 30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6" h="559">
                    <a:moveTo>
                      <a:pt x="581" y="209"/>
                    </a:moveTo>
                    <a:cubicBezTo>
                      <a:pt x="575" y="191"/>
                      <a:pt x="560" y="179"/>
                      <a:pt x="543" y="176"/>
                    </a:cubicBezTo>
                    <a:cubicBezTo>
                      <a:pt x="399" y="156"/>
                      <a:pt x="399" y="156"/>
                      <a:pt x="399" y="156"/>
                    </a:cubicBezTo>
                    <a:cubicBezTo>
                      <a:pt x="336" y="26"/>
                      <a:pt x="336" y="26"/>
                      <a:pt x="336" y="26"/>
                    </a:cubicBezTo>
                    <a:cubicBezTo>
                      <a:pt x="328" y="10"/>
                      <a:pt x="311" y="0"/>
                      <a:pt x="293" y="0"/>
                    </a:cubicBezTo>
                    <a:cubicBezTo>
                      <a:pt x="275" y="0"/>
                      <a:pt x="258" y="10"/>
                      <a:pt x="250" y="26"/>
                    </a:cubicBezTo>
                    <a:cubicBezTo>
                      <a:pt x="187" y="156"/>
                      <a:pt x="187" y="156"/>
                      <a:pt x="187" y="156"/>
                    </a:cubicBezTo>
                    <a:cubicBezTo>
                      <a:pt x="44" y="176"/>
                      <a:pt x="44" y="176"/>
                      <a:pt x="44" y="176"/>
                    </a:cubicBezTo>
                    <a:cubicBezTo>
                      <a:pt x="26" y="179"/>
                      <a:pt x="11" y="191"/>
                      <a:pt x="5" y="209"/>
                    </a:cubicBezTo>
                    <a:cubicBezTo>
                      <a:pt x="0" y="226"/>
                      <a:pt x="4" y="245"/>
                      <a:pt x="17" y="257"/>
                    </a:cubicBezTo>
                    <a:cubicBezTo>
                      <a:pt x="121" y="358"/>
                      <a:pt x="121" y="358"/>
                      <a:pt x="121" y="358"/>
                    </a:cubicBezTo>
                    <a:cubicBezTo>
                      <a:pt x="96" y="501"/>
                      <a:pt x="96" y="501"/>
                      <a:pt x="96" y="501"/>
                    </a:cubicBezTo>
                    <a:cubicBezTo>
                      <a:pt x="93" y="518"/>
                      <a:pt x="101" y="536"/>
                      <a:pt x="115" y="547"/>
                    </a:cubicBezTo>
                    <a:cubicBezTo>
                      <a:pt x="130" y="558"/>
                      <a:pt x="149" y="559"/>
                      <a:pt x="165" y="551"/>
                    </a:cubicBezTo>
                    <a:cubicBezTo>
                      <a:pt x="293" y="483"/>
                      <a:pt x="293" y="483"/>
                      <a:pt x="293" y="483"/>
                    </a:cubicBezTo>
                    <a:cubicBezTo>
                      <a:pt x="421" y="551"/>
                      <a:pt x="421" y="551"/>
                      <a:pt x="421" y="551"/>
                    </a:cubicBezTo>
                    <a:cubicBezTo>
                      <a:pt x="428" y="554"/>
                      <a:pt x="435" y="556"/>
                      <a:pt x="443" y="556"/>
                    </a:cubicBezTo>
                    <a:cubicBezTo>
                      <a:pt x="453" y="556"/>
                      <a:pt x="463" y="553"/>
                      <a:pt x="471" y="547"/>
                    </a:cubicBezTo>
                    <a:cubicBezTo>
                      <a:pt x="485" y="536"/>
                      <a:pt x="493" y="518"/>
                      <a:pt x="490" y="501"/>
                    </a:cubicBezTo>
                    <a:cubicBezTo>
                      <a:pt x="465" y="358"/>
                      <a:pt x="465" y="358"/>
                      <a:pt x="465" y="358"/>
                    </a:cubicBezTo>
                    <a:cubicBezTo>
                      <a:pt x="569" y="257"/>
                      <a:pt x="569" y="257"/>
                      <a:pt x="569" y="257"/>
                    </a:cubicBezTo>
                    <a:cubicBezTo>
                      <a:pt x="582" y="245"/>
                      <a:pt x="586" y="226"/>
                      <a:pt x="581" y="209"/>
                    </a:cubicBezTo>
                    <a:close/>
                    <a:moveTo>
                      <a:pt x="381" y="308"/>
                    </a:moveTo>
                    <a:cubicBezTo>
                      <a:pt x="370" y="319"/>
                      <a:pt x="365" y="334"/>
                      <a:pt x="368" y="350"/>
                    </a:cubicBezTo>
                    <a:cubicBezTo>
                      <a:pt x="380" y="422"/>
                      <a:pt x="380" y="422"/>
                      <a:pt x="380" y="422"/>
                    </a:cubicBezTo>
                    <a:cubicBezTo>
                      <a:pt x="315" y="388"/>
                      <a:pt x="315" y="388"/>
                      <a:pt x="315" y="388"/>
                    </a:cubicBezTo>
                    <a:cubicBezTo>
                      <a:pt x="308" y="384"/>
                      <a:pt x="301" y="382"/>
                      <a:pt x="293" y="382"/>
                    </a:cubicBezTo>
                    <a:cubicBezTo>
                      <a:pt x="285" y="382"/>
                      <a:pt x="278" y="384"/>
                      <a:pt x="271" y="388"/>
                    </a:cubicBezTo>
                    <a:cubicBezTo>
                      <a:pt x="206" y="422"/>
                      <a:pt x="206" y="422"/>
                      <a:pt x="206" y="422"/>
                    </a:cubicBezTo>
                    <a:cubicBezTo>
                      <a:pt x="218" y="350"/>
                      <a:pt x="218" y="350"/>
                      <a:pt x="218" y="350"/>
                    </a:cubicBezTo>
                    <a:cubicBezTo>
                      <a:pt x="221" y="334"/>
                      <a:pt x="216" y="319"/>
                      <a:pt x="205" y="308"/>
                    </a:cubicBezTo>
                    <a:cubicBezTo>
                      <a:pt x="152" y="256"/>
                      <a:pt x="152" y="256"/>
                      <a:pt x="152" y="256"/>
                    </a:cubicBezTo>
                    <a:cubicBezTo>
                      <a:pt x="225" y="246"/>
                      <a:pt x="225" y="246"/>
                      <a:pt x="225" y="246"/>
                    </a:cubicBezTo>
                    <a:cubicBezTo>
                      <a:pt x="240" y="244"/>
                      <a:pt x="254" y="234"/>
                      <a:pt x="261" y="220"/>
                    </a:cubicBezTo>
                    <a:cubicBezTo>
                      <a:pt x="293" y="154"/>
                      <a:pt x="293" y="154"/>
                      <a:pt x="293" y="154"/>
                    </a:cubicBezTo>
                    <a:cubicBezTo>
                      <a:pt x="325" y="220"/>
                      <a:pt x="325" y="220"/>
                      <a:pt x="325" y="220"/>
                    </a:cubicBezTo>
                    <a:cubicBezTo>
                      <a:pt x="332" y="234"/>
                      <a:pt x="346" y="244"/>
                      <a:pt x="361" y="246"/>
                    </a:cubicBezTo>
                    <a:cubicBezTo>
                      <a:pt x="434" y="256"/>
                      <a:pt x="434" y="256"/>
                      <a:pt x="434" y="256"/>
                    </a:cubicBezTo>
                    <a:lnTo>
                      <a:pt x="381"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37" name="Picture 136">
            <a:extLst>
              <a:ext uri="{FF2B5EF4-FFF2-40B4-BE49-F238E27FC236}">
                <a16:creationId xmlns:a16="http://schemas.microsoft.com/office/drawing/2014/main" xmlns="" id="{A1163EC9-2D78-5CE5-0FD4-136511EC347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8041754" y="1699619"/>
            <a:ext cx="324000" cy="324000"/>
          </a:xfrm>
          <a:prstGeom prst="rect">
            <a:avLst/>
          </a:prstGeom>
        </p:spPr>
      </p:pic>
    </p:spTree>
    <p:extLst>
      <p:ext uri="{BB962C8B-B14F-4D97-AF65-F5344CB8AC3E}">
        <p14:creationId xmlns:p14="http://schemas.microsoft.com/office/powerpoint/2010/main" xmlns="" val="211043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AutoShape 26"/>
          <p:cNvSpPr/>
          <p:nvPr/>
        </p:nvSpPr>
        <p:spPr>
          <a:xfrm>
            <a:off x="5895975" y="1049856"/>
            <a:ext cx="6296026" cy="0"/>
          </a:xfrm>
          <a:prstGeom prst="line">
            <a:avLst/>
          </a:prstGeom>
          <a:ln w="19050" cap="flat">
            <a:solidFill>
              <a:srgbClr val="2C284B"/>
            </a:solidFill>
            <a:prstDash val="solid"/>
            <a:headEnd type="none" w="sm" len="sm"/>
            <a:tailEnd type="none" w="sm" len="sm"/>
          </a:ln>
        </p:spPr>
        <p:txBody>
          <a:bodyPr/>
          <a:lstStyle/>
          <a:p>
            <a:endParaRPr lang="en-IN"/>
          </a:p>
        </p:txBody>
      </p:sp>
      <p:sp>
        <p:nvSpPr>
          <p:cNvPr id="16" name="Title 1">
            <a:extLst>
              <a:ext uri="{FF2B5EF4-FFF2-40B4-BE49-F238E27FC236}">
                <a16:creationId xmlns:a16="http://schemas.microsoft.com/office/drawing/2014/main" xmlns="" id="{D982F15E-B388-49FC-B839-399A51BF4CCF}"/>
              </a:ext>
            </a:extLst>
          </p:cNvPr>
          <p:cNvSpPr txBox="1">
            <a:spLocks/>
          </p:cNvSpPr>
          <p:nvPr/>
        </p:nvSpPr>
        <p:spPr>
          <a:xfrm>
            <a:off x="296862" y="171450"/>
            <a:ext cx="6018214" cy="1057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Proven track record of executing projects with Industry leaders</a:t>
            </a:r>
          </a:p>
        </p:txBody>
      </p:sp>
      <p:grpSp>
        <p:nvGrpSpPr>
          <p:cNvPr id="33" name="Group 32">
            <a:extLst>
              <a:ext uri="{FF2B5EF4-FFF2-40B4-BE49-F238E27FC236}">
                <a16:creationId xmlns:a16="http://schemas.microsoft.com/office/drawing/2014/main" xmlns="" id="{ED476B96-6057-012E-1670-44B8F397814D}"/>
              </a:ext>
            </a:extLst>
          </p:cNvPr>
          <p:cNvGrpSpPr/>
          <p:nvPr/>
        </p:nvGrpSpPr>
        <p:grpSpPr>
          <a:xfrm>
            <a:off x="623888" y="1658679"/>
            <a:ext cx="7907148" cy="1680151"/>
            <a:chOff x="681355" y="2884170"/>
            <a:chExt cx="7030974" cy="1546860"/>
          </a:xfrm>
        </p:grpSpPr>
        <p:grpSp>
          <p:nvGrpSpPr>
            <p:cNvPr id="2" name="Group 1">
              <a:extLst>
                <a:ext uri="{FF2B5EF4-FFF2-40B4-BE49-F238E27FC236}">
                  <a16:creationId xmlns:a16="http://schemas.microsoft.com/office/drawing/2014/main" xmlns="" id="{6B18B7AE-D422-858F-77E8-00F7912524A5}"/>
                </a:ext>
              </a:extLst>
            </p:cNvPr>
            <p:cNvGrpSpPr/>
            <p:nvPr/>
          </p:nvGrpSpPr>
          <p:grpSpPr>
            <a:xfrm>
              <a:off x="2580513" y="2884170"/>
              <a:ext cx="1333500" cy="1546860"/>
              <a:chOff x="1028700" y="2884170"/>
              <a:chExt cx="1333500" cy="1546860"/>
            </a:xfrm>
          </p:grpSpPr>
          <p:sp>
            <p:nvSpPr>
              <p:cNvPr id="3" name="Hexagon 2">
                <a:extLst>
                  <a:ext uri="{FF2B5EF4-FFF2-40B4-BE49-F238E27FC236}">
                    <a16:creationId xmlns:a16="http://schemas.microsoft.com/office/drawing/2014/main" xmlns="" id="{42EFB064-0844-7206-AF83-0658C9EC4168}"/>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xmlns="" id="{686F0FB5-F91E-EE07-8BC3-B64E6621A73E}"/>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xmlns="" id="{A5387F8B-A295-82FB-2AFC-A0FCA80A0A26}"/>
                  </a:ext>
                </a:extLst>
              </p:cNvPr>
              <p:cNvSpPr/>
              <p:nvPr/>
            </p:nvSpPr>
            <p:spPr>
              <a:xfrm rot="5400000">
                <a:off x="922020" y="2990850"/>
                <a:ext cx="1546860" cy="1333500"/>
              </a:xfrm>
              <a:prstGeom prst="hexagon">
                <a:avLst/>
              </a:prstGeom>
              <a:solidFill>
                <a:srgbClr val="4472C4"/>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xmlns="" id="{40913FF1-B70D-A14A-A76F-84D32A2ED764}"/>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F1918EDB-FFDB-BD1B-50A2-A87D33E7B1BB}"/>
                </a:ext>
              </a:extLst>
            </p:cNvPr>
            <p:cNvGrpSpPr/>
            <p:nvPr/>
          </p:nvGrpSpPr>
          <p:grpSpPr>
            <a:xfrm>
              <a:off x="4479671" y="2884170"/>
              <a:ext cx="1333500" cy="1546860"/>
              <a:chOff x="1028700" y="2884170"/>
              <a:chExt cx="1333500" cy="1546860"/>
            </a:xfrm>
          </p:grpSpPr>
          <p:sp>
            <p:nvSpPr>
              <p:cNvPr id="9" name="Hexagon 8">
                <a:extLst>
                  <a:ext uri="{FF2B5EF4-FFF2-40B4-BE49-F238E27FC236}">
                    <a16:creationId xmlns:a16="http://schemas.microsoft.com/office/drawing/2014/main" xmlns="" id="{F9489982-14C9-7728-6C13-178284C79432}"/>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xmlns="" id="{D3699352-8506-CDCC-5FE3-0B07D3C87242}"/>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xmlns="" id="{0F7C42EE-3248-DFFA-3DA1-BE8CF88B3624}"/>
                  </a:ext>
                </a:extLst>
              </p:cNvPr>
              <p:cNvSpPr/>
              <p:nvPr/>
            </p:nvSpPr>
            <p:spPr>
              <a:xfrm rot="5400000">
                <a:off x="922020" y="2990850"/>
                <a:ext cx="1546860" cy="1333500"/>
              </a:xfrm>
              <a:prstGeom prst="hexagon">
                <a:avLst/>
              </a:prstGeom>
              <a:solidFill>
                <a:schemeClr val="bg1">
                  <a:lumMod val="50000"/>
                </a:schemeClr>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xmlns="" id="{D19AE5C0-8244-40CF-BC5E-C66C2F820418}"/>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6C6FD321-6440-C987-4260-A8115D82F019}"/>
                </a:ext>
              </a:extLst>
            </p:cNvPr>
            <p:cNvGrpSpPr/>
            <p:nvPr/>
          </p:nvGrpSpPr>
          <p:grpSpPr>
            <a:xfrm>
              <a:off x="6378829" y="2884170"/>
              <a:ext cx="1333500" cy="1546860"/>
              <a:chOff x="1028700" y="2884170"/>
              <a:chExt cx="1333500" cy="1546860"/>
            </a:xfrm>
          </p:grpSpPr>
          <p:sp>
            <p:nvSpPr>
              <p:cNvPr id="14" name="Hexagon 13">
                <a:extLst>
                  <a:ext uri="{FF2B5EF4-FFF2-40B4-BE49-F238E27FC236}">
                    <a16:creationId xmlns:a16="http://schemas.microsoft.com/office/drawing/2014/main" xmlns="" id="{30A5A324-16AC-F67C-22E9-C28ECFBB0572}"/>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xmlns="" id="{8392E70A-6F4A-F35E-80C1-DF5E56A08A27}"/>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xmlns="" id="{DCBA3D81-F744-086E-8860-DC92ABA61AE7}"/>
                  </a:ext>
                </a:extLst>
              </p:cNvPr>
              <p:cNvSpPr/>
              <p:nvPr/>
            </p:nvSpPr>
            <p:spPr>
              <a:xfrm rot="5400000">
                <a:off x="922020" y="2990850"/>
                <a:ext cx="1546860" cy="1333500"/>
              </a:xfrm>
              <a:prstGeom prst="hexagon">
                <a:avLst/>
              </a:prstGeom>
              <a:solidFill>
                <a:srgbClr val="4472C4"/>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xmlns="" id="{EE612ECE-C9CB-4202-FF91-EFC9814F3B6D}"/>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xmlns="" id="{FBFA1D2F-8B25-D807-A3B3-8EBBF4023894}"/>
                </a:ext>
              </a:extLst>
            </p:cNvPr>
            <p:cNvGrpSpPr/>
            <p:nvPr/>
          </p:nvGrpSpPr>
          <p:grpSpPr>
            <a:xfrm>
              <a:off x="681355" y="2884170"/>
              <a:ext cx="1333500" cy="1546860"/>
              <a:chOff x="1028700" y="2884170"/>
              <a:chExt cx="1333500" cy="1546860"/>
            </a:xfrm>
          </p:grpSpPr>
          <p:sp>
            <p:nvSpPr>
              <p:cNvPr id="29" name="Hexagon 28">
                <a:extLst>
                  <a:ext uri="{FF2B5EF4-FFF2-40B4-BE49-F238E27FC236}">
                    <a16:creationId xmlns:a16="http://schemas.microsoft.com/office/drawing/2014/main" xmlns="" id="{A59FAE41-D8AB-74A4-6E58-E8984252259C}"/>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xmlns="" id="{8917223F-3BD8-6CA4-4AA9-5E3B6832DD19}"/>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xmlns="" id="{659C8FCB-82AC-E3DA-E2F5-A92700691CB0}"/>
                  </a:ext>
                </a:extLst>
              </p:cNvPr>
              <p:cNvSpPr/>
              <p:nvPr/>
            </p:nvSpPr>
            <p:spPr>
              <a:xfrm rot="5400000">
                <a:off x="922020" y="2990850"/>
                <a:ext cx="1546860" cy="1333500"/>
              </a:xfrm>
              <a:prstGeom prst="hexagon">
                <a:avLst/>
              </a:prstGeom>
              <a:solidFill>
                <a:schemeClr val="bg1">
                  <a:lumMod val="50000"/>
                </a:schemeClr>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xmlns="" id="{15A6EAF5-7FB3-025F-2E61-1AE0DDCFE641}"/>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xmlns="" id="{EF8E4F53-D7CA-40B2-1885-86431E203293}"/>
              </a:ext>
            </a:extLst>
          </p:cNvPr>
          <p:cNvGrpSpPr/>
          <p:nvPr/>
        </p:nvGrpSpPr>
        <p:grpSpPr>
          <a:xfrm>
            <a:off x="3895932" y="4323110"/>
            <a:ext cx="7905600" cy="1681200"/>
            <a:chOff x="833755" y="4588924"/>
            <a:chExt cx="7030974" cy="1546860"/>
          </a:xfrm>
        </p:grpSpPr>
        <p:grpSp>
          <p:nvGrpSpPr>
            <p:cNvPr id="34" name="Group 33">
              <a:extLst>
                <a:ext uri="{FF2B5EF4-FFF2-40B4-BE49-F238E27FC236}">
                  <a16:creationId xmlns:a16="http://schemas.microsoft.com/office/drawing/2014/main" xmlns="" id="{E089DBD5-6968-88F1-D152-6A453D1A0B14}"/>
                </a:ext>
              </a:extLst>
            </p:cNvPr>
            <p:cNvGrpSpPr/>
            <p:nvPr/>
          </p:nvGrpSpPr>
          <p:grpSpPr>
            <a:xfrm>
              <a:off x="2732913" y="4588924"/>
              <a:ext cx="1333500" cy="1546860"/>
              <a:chOff x="1028700" y="2884170"/>
              <a:chExt cx="1333500" cy="1546860"/>
            </a:xfrm>
          </p:grpSpPr>
          <p:sp>
            <p:nvSpPr>
              <p:cNvPr id="35" name="Hexagon 34">
                <a:extLst>
                  <a:ext uri="{FF2B5EF4-FFF2-40B4-BE49-F238E27FC236}">
                    <a16:creationId xmlns:a16="http://schemas.microsoft.com/office/drawing/2014/main" xmlns="" id="{008D1960-BFB8-E4ED-F72B-63D768D47633}"/>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xmlns="" id="{C714FA06-C234-CD2C-EC5D-D699BEF9A6F7}"/>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xmlns="" id="{D28F2FA1-2641-9F7A-FD01-93C5B6E12C78}"/>
                  </a:ext>
                </a:extLst>
              </p:cNvPr>
              <p:cNvSpPr/>
              <p:nvPr/>
            </p:nvSpPr>
            <p:spPr>
              <a:xfrm rot="5400000">
                <a:off x="922020" y="2990850"/>
                <a:ext cx="1546860" cy="1333500"/>
              </a:xfrm>
              <a:prstGeom prst="hexagon">
                <a:avLst/>
              </a:prstGeom>
              <a:solidFill>
                <a:srgbClr val="6F89BB"/>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xmlns="" id="{60F4DB84-AECF-2E5C-B9EA-8B3043A6C6ED}"/>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xmlns="" id="{37A1C5F9-858D-7CC3-7ABD-CA0DF4FE8071}"/>
                </a:ext>
              </a:extLst>
            </p:cNvPr>
            <p:cNvGrpSpPr/>
            <p:nvPr/>
          </p:nvGrpSpPr>
          <p:grpSpPr>
            <a:xfrm>
              <a:off x="4632071" y="4588924"/>
              <a:ext cx="1333500" cy="1546860"/>
              <a:chOff x="1028700" y="2884170"/>
              <a:chExt cx="1333500" cy="1546860"/>
            </a:xfrm>
          </p:grpSpPr>
          <p:sp>
            <p:nvSpPr>
              <p:cNvPr id="40" name="Hexagon 39">
                <a:extLst>
                  <a:ext uri="{FF2B5EF4-FFF2-40B4-BE49-F238E27FC236}">
                    <a16:creationId xmlns:a16="http://schemas.microsoft.com/office/drawing/2014/main" xmlns="" id="{3A02E07C-8BF9-4FDE-9775-C842849686F0}"/>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xmlns="" id="{92C48F92-C7B5-6B53-7B30-A60797CAF149}"/>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xmlns="" id="{0DF15D9F-8886-2718-FF21-C0EE9E37596F}"/>
                  </a:ext>
                </a:extLst>
              </p:cNvPr>
              <p:cNvSpPr/>
              <p:nvPr/>
            </p:nvSpPr>
            <p:spPr>
              <a:xfrm rot="5400000">
                <a:off x="922020" y="2990850"/>
                <a:ext cx="1546860" cy="1333500"/>
              </a:xfrm>
              <a:prstGeom prst="hexagon">
                <a:avLst/>
              </a:prstGeom>
              <a:solidFill>
                <a:schemeClr val="bg1">
                  <a:lumMod val="50000"/>
                </a:schemeClr>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a:extLst>
                  <a:ext uri="{FF2B5EF4-FFF2-40B4-BE49-F238E27FC236}">
                    <a16:creationId xmlns:a16="http://schemas.microsoft.com/office/drawing/2014/main" xmlns="" id="{FC9910BD-D55D-F74F-5C74-4A6F016374B3}"/>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93D627E0-0D6A-30A4-5A6C-EF7A32F5D7A9}"/>
                </a:ext>
              </a:extLst>
            </p:cNvPr>
            <p:cNvGrpSpPr/>
            <p:nvPr/>
          </p:nvGrpSpPr>
          <p:grpSpPr>
            <a:xfrm>
              <a:off x="6531229" y="4588924"/>
              <a:ext cx="1333500" cy="1546860"/>
              <a:chOff x="1028700" y="2884170"/>
              <a:chExt cx="1333500" cy="1546860"/>
            </a:xfrm>
          </p:grpSpPr>
          <p:sp>
            <p:nvSpPr>
              <p:cNvPr id="45" name="Hexagon 44">
                <a:extLst>
                  <a:ext uri="{FF2B5EF4-FFF2-40B4-BE49-F238E27FC236}">
                    <a16:creationId xmlns:a16="http://schemas.microsoft.com/office/drawing/2014/main" xmlns="" id="{7E994734-72AE-9EC1-6EB8-23E6FCF2C502}"/>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a:extLst>
                  <a:ext uri="{FF2B5EF4-FFF2-40B4-BE49-F238E27FC236}">
                    <a16:creationId xmlns:a16="http://schemas.microsoft.com/office/drawing/2014/main" xmlns="" id="{88CBEEDE-FB94-AEC0-A07F-F09F4CDE03D0}"/>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xmlns="" id="{51DC59A7-C641-865A-79F5-B1FB951F0A69}"/>
                  </a:ext>
                </a:extLst>
              </p:cNvPr>
              <p:cNvSpPr/>
              <p:nvPr/>
            </p:nvSpPr>
            <p:spPr>
              <a:xfrm rot="5400000">
                <a:off x="922020" y="2990850"/>
                <a:ext cx="1546860" cy="1333500"/>
              </a:xfrm>
              <a:prstGeom prst="hexagon">
                <a:avLst/>
              </a:prstGeom>
              <a:solidFill>
                <a:srgbClr val="6F89BB"/>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xmlns="" id="{01B02905-FF52-9F80-F5B0-AEDDA1B0B7AD}"/>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xmlns="" id="{88FD978E-C68D-A277-6F1A-1F03266FA628}"/>
                </a:ext>
              </a:extLst>
            </p:cNvPr>
            <p:cNvGrpSpPr/>
            <p:nvPr/>
          </p:nvGrpSpPr>
          <p:grpSpPr>
            <a:xfrm>
              <a:off x="833755" y="4588924"/>
              <a:ext cx="1333500" cy="1546860"/>
              <a:chOff x="1028700" y="2884170"/>
              <a:chExt cx="1333500" cy="1546860"/>
            </a:xfrm>
          </p:grpSpPr>
          <p:sp>
            <p:nvSpPr>
              <p:cNvPr id="50" name="Hexagon 49">
                <a:extLst>
                  <a:ext uri="{FF2B5EF4-FFF2-40B4-BE49-F238E27FC236}">
                    <a16:creationId xmlns:a16="http://schemas.microsoft.com/office/drawing/2014/main" xmlns="" id="{2F06D4A7-2F21-8EA8-FD19-AB4F10F27569}"/>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xmlns="" id="{C8E6C7F3-4271-2AD0-0581-9CE6C5F16733}"/>
                  </a:ext>
                </a:extLst>
              </p:cNvPr>
              <p:cNvSpPr/>
              <p:nvPr/>
            </p:nvSpPr>
            <p:spPr>
              <a:xfrm rot="5400000">
                <a:off x="922020" y="2990850"/>
                <a:ext cx="1546860" cy="13335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xmlns="" id="{1E5067C6-A3C9-C251-E33A-F9DE74CCD5E1}"/>
                  </a:ext>
                </a:extLst>
              </p:cNvPr>
              <p:cNvSpPr/>
              <p:nvPr/>
            </p:nvSpPr>
            <p:spPr>
              <a:xfrm rot="5400000">
                <a:off x="922020" y="2990850"/>
                <a:ext cx="1546860" cy="1333500"/>
              </a:xfrm>
              <a:prstGeom prst="hexagon">
                <a:avLst/>
              </a:prstGeom>
              <a:solidFill>
                <a:schemeClr val="bg1">
                  <a:lumMod val="50000"/>
                </a:schemeClr>
              </a:solidFill>
              <a:ln w="31750">
                <a:noFill/>
              </a:ln>
              <a:effectLst>
                <a:innerShdw blurRad="63500" dist="50800" dir="108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xmlns="" id="{50D825A8-DEA2-6D32-40C6-74D90F8ED8D7}"/>
                  </a:ext>
                </a:extLst>
              </p:cNvPr>
              <p:cNvSpPr/>
              <p:nvPr/>
            </p:nvSpPr>
            <p:spPr>
              <a:xfrm rot="5400000">
                <a:off x="1134161" y="3173730"/>
                <a:ext cx="1122578" cy="967740"/>
              </a:xfrm>
              <a:prstGeom prst="hexagon">
                <a:avLst/>
              </a:prstGeom>
              <a:solidFill>
                <a:schemeClr val="bg1"/>
              </a:solidFill>
              <a:ln>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 name="Picture 54">
            <a:extLst>
              <a:ext uri="{FF2B5EF4-FFF2-40B4-BE49-F238E27FC236}">
                <a16:creationId xmlns:a16="http://schemas.microsoft.com/office/drawing/2014/main" xmlns="" id="{90E354E3-3BBB-7796-4572-A3AEBFDEB376}"/>
              </a:ext>
            </a:extLst>
          </p:cNvPr>
          <p:cNvPicPr>
            <a:picLocks noChangeAspect="1"/>
          </p:cNvPicPr>
          <p:nvPr/>
        </p:nvPicPr>
        <p:blipFill>
          <a:blip r:embed="rId2">
            <a:clrChange>
              <a:clrFrom>
                <a:srgbClr val="EFEDED"/>
              </a:clrFrom>
              <a:clrTo>
                <a:srgbClr val="EFEDED">
                  <a:alpha val="0"/>
                </a:srgbClr>
              </a:clrTo>
            </a:clrChange>
          </a:blip>
          <a:stretch>
            <a:fillRect/>
          </a:stretch>
        </p:blipFill>
        <p:spPr>
          <a:xfrm>
            <a:off x="1011830" y="2249485"/>
            <a:ext cx="765691" cy="504234"/>
          </a:xfrm>
          <a:prstGeom prst="rect">
            <a:avLst/>
          </a:prstGeom>
        </p:spPr>
      </p:pic>
      <p:pic>
        <p:nvPicPr>
          <p:cNvPr id="56" name="Picture 55">
            <a:extLst>
              <a:ext uri="{FF2B5EF4-FFF2-40B4-BE49-F238E27FC236}">
                <a16:creationId xmlns:a16="http://schemas.microsoft.com/office/drawing/2014/main" xmlns="" id="{93B2BE6E-BCDA-1608-9A47-B080B71C47DC}"/>
              </a:ext>
            </a:extLst>
          </p:cNvPr>
          <p:cNvPicPr>
            <a:picLocks noChangeAspect="1"/>
          </p:cNvPicPr>
          <p:nvPr/>
        </p:nvPicPr>
        <p:blipFill>
          <a:blip r:embed="rId3"/>
          <a:stretch>
            <a:fillRect/>
          </a:stretch>
        </p:blipFill>
        <p:spPr>
          <a:xfrm>
            <a:off x="3125305" y="2243495"/>
            <a:ext cx="765691" cy="476297"/>
          </a:xfrm>
          <a:prstGeom prst="rect">
            <a:avLst/>
          </a:prstGeom>
        </p:spPr>
      </p:pic>
      <p:pic>
        <p:nvPicPr>
          <p:cNvPr id="57" name="Picture 56">
            <a:extLst>
              <a:ext uri="{FF2B5EF4-FFF2-40B4-BE49-F238E27FC236}">
                <a16:creationId xmlns:a16="http://schemas.microsoft.com/office/drawing/2014/main" xmlns="" id="{CB2B974D-293A-1F2F-7599-A9DCCCAC9BC0}"/>
              </a:ext>
            </a:extLst>
          </p:cNvPr>
          <p:cNvPicPr>
            <a:picLocks noChangeAspect="1"/>
          </p:cNvPicPr>
          <p:nvPr/>
        </p:nvPicPr>
        <p:blipFill>
          <a:blip r:embed="rId4">
            <a:clrChange>
              <a:clrFrom>
                <a:srgbClr val="EFEDED"/>
              </a:clrFrom>
              <a:clrTo>
                <a:srgbClr val="EFEDED">
                  <a:alpha val="0"/>
                </a:srgbClr>
              </a:clrTo>
            </a:clrChange>
          </a:blip>
          <a:stretch>
            <a:fillRect/>
          </a:stretch>
        </p:blipFill>
        <p:spPr>
          <a:xfrm>
            <a:off x="5189086" y="2209474"/>
            <a:ext cx="864382" cy="459299"/>
          </a:xfrm>
          <a:prstGeom prst="rect">
            <a:avLst/>
          </a:prstGeom>
        </p:spPr>
      </p:pic>
      <p:pic>
        <p:nvPicPr>
          <p:cNvPr id="58" name="Picture 57">
            <a:extLst>
              <a:ext uri="{FF2B5EF4-FFF2-40B4-BE49-F238E27FC236}">
                <a16:creationId xmlns:a16="http://schemas.microsoft.com/office/drawing/2014/main" xmlns="" id="{01620198-858C-344D-16CF-99799C0602FB}"/>
              </a:ext>
            </a:extLst>
          </p:cNvPr>
          <p:cNvPicPr>
            <a:picLocks noChangeAspect="1"/>
          </p:cNvPicPr>
          <p:nvPr/>
        </p:nvPicPr>
        <p:blipFill>
          <a:blip r:embed="rId5">
            <a:clrChange>
              <a:clrFrom>
                <a:srgbClr val="EFEDED"/>
              </a:clrFrom>
              <a:clrTo>
                <a:srgbClr val="EFEDED">
                  <a:alpha val="0"/>
                </a:srgbClr>
              </a:clrTo>
            </a:clrChange>
          </a:blip>
          <a:stretch>
            <a:fillRect/>
          </a:stretch>
        </p:blipFill>
        <p:spPr>
          <a:xfrm>
            <a:off x="7318761" y="2064128"/>
            <a:ext cx="910840" cy="831635"/>
          </a:xfrm>
          <a:prstGeom prst="rect">
            <a:avLst/>
          </a:prstGeom>
        </p:spPr>
      </p:pic>
      <p:pic>
        <p:nvPicPr>
          <p:cNvPr id="59" name="Picture 58">
            <a:extLst>
              <a:ext uri="{FF2B5EF4-FFF2-40B4-BE49-F238E27FC236}">
                <a16:creationId xmlns:a16="http://schemas.microsoft.com/office/drawing/2014/main" xmlns="" id="{C0EC5AE3-D8F7-85A6-AD73-411FD4C1ADEE}"/>
              </a:ext>
            </a:extLst>
          </p:cNvPr>
          <p:cNvPicPr>
            <a:picLocks noChangeAspect="1"/>
          </p:cNvPicPr>
          <p:nvPr/>
        </p:nvPicPr>
        <p:blipFill>
          <a:blip r:embed="rId6">
            <a:clrChange>
              <a:clrFrom>
                <a:srgbClr val="EFEDED"/>
              </a:clrFrom>
              <a:clrTo>
                <a:srgbClr val="EFEDED">
                  <a:alpha val="0"/>
                </a:srgbClr>
              </a:clrTo>
            </a:clrChange>
          </a:blip>
          <a:stretch>
            <a:fillRect/>
          </a:stretch>
        </p:blipFill>
        <p:spPr>
          <a:xfrm>
            <a:off x="4190506" y="4667885"/>
            <a:ext cx="902489" cy="918605"/>
          </a:xfrm>
          <a:prstGeom prst="rect">
            <a:avLst/>
          </a:prstGeom>
        </p:spPr>
      </p:pic>
      <p:pic>
        <p:nvPicPr>
          <p:cNvPr id="60" name="Picture 59">
            <a:extLst>
              <a:ext uri="{FF2B5EF4-FFF2-40B4-BE49-F238E27FC236}">
                <a16:creationId xmlns:a16="http://schemas.microsoft.com/office/drawing/2014/main" xmlns="" id="{4B9DB27A-7821-8FB7-0489-3805295CF896}"/>
              </a:ext>
            </a:extLst>
          </p:cNvPr>
          <p:cNvPicPr>
            <a:picLocks noChangeAspect="1"/>
          </p:cNvPicPr>
          <p:nvPr/>
        </p:nvPicPr>
        <p:blipFill>
          <a:blip r:embed="rId7">
            <a:clrChange>
              <a:clrFrom>
                <a:srgbClr val="EFEDED"/>
              </a:clrFrom>
              <a:clrTo>
                <a:srgbClr val="EFEDED">
                  <a:alpha val="0"/>
                </a:srgbClr>
              </a:clrTo>
            </a:clrChange>
          </a:blip>
          <a:stretch>
            <a:fillRect/>
          </a:stretch>
        </p:blipFill>
        <p:spPr>
          <a:xfrm>
            <a:off x="6221829" y="4788844"/>
            <a:ext cx="1131469" cy="623128"/>
          </a:xfrm>
          <a:prstGeom prst="rect">
            <a:avLst/>
          </a:prstGeom>
        </p:spPr>
      </p:pic>
      <p:pic>
        <p:nvPicPr>
          <p:cNvPr id="61" name="Picture 60">
            <a:extLst>
              <a:ext uri="{FF2B5EF4-FFF2-40B4-BE49-F238E27FC236}">
                <a16:creationId xmlns:a16="http://schemas.microsoft.com/office/drawing/2014/main" xmlns="" id="{4C68BD45-0F5E-1608-195A-2873A4F599D5}"/>
              </a:ext>
            </a:extLst>
          </p:cNvPr>
          <p:cNvPicPr>
            <a:picLocks noChangeAspect="1"/>
          </p:cNvPicPr>
          <p:nvPr/>
        </p:nvPicPr>
        <p:blipFill>
          <a:blip r:embed="rId8">
            <a:clrChange>
              <a:clrFrom>
                <a:srgbClr val="EFEDED"/>
              </a:clrFrom>
              <a:clrTo>
                <a:srgbClr val="EFEDED">
                  <a:alpha val="0"/>
                </a:srgbClr>
              </a:clrTo>
            </a:clrChange>
          </a:blip>
          <a:stretch>
            <a:fillRect/>
          </a:stretch>
        </p:blipFill>
        <p:spPr>
          <a:xfrm>
            <a:off x="8520239" y="4686148"/>
            <a:ext cx="843539" cy="874679"/>
          </a:xfrm>
          <a:prstGeom prst="rect">
            <a:avLst/>
          </a:prstGeom>
        </p:spPr>
      </p:pic>
      <p:pic>
        <p:nvPicPr>
          <p:cNvPr id="62" name="Picture 61">
            <a:extLst>
              <a:ext uri="{FF2B5EF4-FFF2-40B4-BE49-F238E27FC236}">
                <a16:creationId xmlns:a16="http://schemas.microsoft.com/office/drawing/2014/main" xmlns="" id="{22D55469-8566-FEBE-BFDC-85BE2D4A2838}"/>
              </a:ext>
            </a:extLst>
          </p:cNvPr>
          <p:cNvPicPr>
            <a:picLocks noChangeAspect="1"/>
          </p:cNvPicPr>
          <p:nvPr/>
        </p:nvPicPr>
        <p:blipFill>
          <a:blip r:embed="rId9">
            <a:clrChange>
              <a:clrFrom>
                <a:srgbClr val="EFEDED"/>
              </a:clrFrom>
              <a:clrTo>
                <a:srgbClr val="EFEDED">
                  <a:alpha val="0"/>
                </a:srgbClr>
              </a:clrTo>
            </a:clrChange>
          </a:blip>
          <a:stretch>
            <a:fillRect/>
          </a:stretch>
        </p:blipFill>
        <p:spPr>
          <a:xfrm>
            <a:off x="10675810" y="4653944"/>
            <a:ext cx="754190" cy="872032"/>
          </a:xfrm>
          <a:prstGeom prst="rect">
            <a:avLst/>
          </a:prstGeom>
        </p:spPr>
      </p:pic>
      <p:sp>
        <p:nvSpPr>
          <p:cNvPr id="63" name="TextBox 62">
            <a:extLst>
              <a:ext uri="{FF2B5EF4-FFF2-40B4-BE49-F238E27FC236}">
                <a16:creationId xmlns:a16="http://schemas.microsoft.com/office/drawing/2014/main" xmlns="" id="{5A4E3286-A252-9920-6B64-F34772B79DCB}"/>
              </a:ext>
            </a:extLst>
          </p:cNvPr>
          <p:cNvSpPr txBox="1"/>
          <p:nvPr/>
        </p:nvSpPr>
        <p:spPr>
          <a:xfrm>
            <a:off x="988828" y="3354572"/>
            <a:ext cx="818707"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NTPC</a:t>
            </a:r>
            <a:endParaRPr lang="en-IN" u="sng">
              <a:solidFill>
                <a:srgbClr val="274E95"/>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9AF913C4-8E34-FFC1-1865-D35068ACCFB9}"/>
              </a:ext>
            </a:extLst>
          </p:cNvPr>
          <p:cNvSpPr txBox="1"/>
          <p:nvPr/>
        </p:nvSpPr>
        <p:spPr>
          <a:xfrm>
            <a:off x="3098796" y="3354572"/>
            <a:ext cx="818707" cy="369332"/>
          </a:xfrm>
          <a:prstGeom prst="rect">
            <a:avLst/>
          </a:prstGeom>
          <a:noFill/>
        </p:spPr>
        <p:txBody>
          <a:bodyPr wrap="square" rtlCol="0">
            <a:spAutoFit/>
          </a:bodyPr>
          <a:lstStyle/>
          <a:p>
            <a:r>
              <a:rPr lang="en-GB">
                <a:solidFill>
                  <a:srgbClr val="274E95"/>
                </a:solidFill>
                <a:latin typeface="Cambria" panose="02040503050406030204" pitchFamily="18" charset="0"/>
                <a:ea typeface="Cambria" panose="02040503050406030204" pitchFamily="18" charset="0"/>
              </a:rPr>
              <a:t> </a:t>
            </a:r>
            <a:r>
              <a:rPr lang="en-GB" u="sng">
                <a:solidFill>
                  <a:srgbClr val="274E95"/>
                </a:solidFill>
                <a:latin typeface="Cambria" panose="02040503050406030204" pitchFamily="18" charset="0"/>
                <a:ea typeface="Cambria" panose="02040503050406030204" pitchFamily="18" charset="0"/>
              </a:rPr>
              <a:t>NHPC</a:t>
            </a:r>
            <a:endParaRPr lang="en-IN" u="sng">
              <a:solidFill>
                <a:srgbClr val="274E95"/>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157B8D12-B771-D45F-A921-E50C9D8CA486}"/>
              </a:ext>
            </a:extLst>
          </p:cNvPr>
          <p:cNvSpPr txBox="1"/>
          <p:nvPr/>
        </p:nvSpPr>
        <p:spPr>
          <a:xfrm>
            <a:off x="4790024" y="3364748"/>
            <a:ext cx="1844114"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The World Bank</a:t>
            </a:r>
            <a:endParaRPr lang="en-IN" u="sng">
              <a:solidFill>
                <a:srgbClr val="274E95"/>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17F2BE37-F774-ED5B-7CC9-0E4B012F916F}"/>
              </a:ext>
            </a:extLst>
          </p:cNvPr>
          <p:cNvSpPr txBox="1"/>
          <p:nvPr/>
        </p:nvSpPr>
        <p:spPr>
          <a:xfrm>
            <a:off x="7486260" y="3336942"/>
            <a:ext cx="818707"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SJVN</a:t>
            </a:r>
            <a:endParaRPr lang="en-IN" u="sng">
              <a:solidFill>
                <a:srgbClr val="274E95"/>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134E7D49-E2C4-321A-9E00-64EB1571C14D}"/>
              </a:ext>
            </a:extLst>
          </p:cNvPr>
          <p:cNvSpPr txBox="1"/>
          <p:nvPr/>
        </p:nvSpPr>
        <p:spPr>
          <a:xfrm>
            <a:off x="4155524" y="6000531"/>
            <a:ext cx="1118228"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NEEPCO</a:t>
            </a:r>
            <a:endParaRPr lang="en-IN" u="sng">
              <a:solidFill>
                <a:srgbClr val="274E95"/>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xmlns="" id="{8868BDEF-60FF-797C-9166-A9577042CECA}"/>
              </a:ext>
            </a:extLst>
          </p:cNvPr>
          <p:cNvSpPr txBox="1"/>
          <p:nvPr/>
        </p:nvSpPr>
        <p:spPr>
          <a:xfrm>
            <a:off x="6371675" y="6000531"/>
            <a:ext cx="818707" cy="369332"/>
          </a:xfrm>
          <a:prstGeom prst="rect">
            <a:avLst/>
          </a:prstGeom>
          <a:noFill/>
        </p:spPr>
        <p:txBody>
          <a:bodyPr wrap="square" rtlCol="0">
            <a:spAutoFit/>
          </a:bodyPr>
          <a:lstStyle/>
          <a:p>
            <a:r>
              <a:rPr lang="en-GB">
                <a:solidFill>
                  <a:srgbClr val="274E95"/>
                </a:solidFill>
                <a:latin typeface="Cambria" panose="02040503050406030204" pitchFamily="18" charset="0"/>
                <a:ea typeface="Cambria" panose="02040503050406030204" pitchFamily="18" charset="0"/>
              </a:rPr>
              <a:t> </a:t>
            </a:r>
            <a:r>
              <a:rPr lang="en-GB" u="sng">
                <a:solidFill>
                  <a:srgbClr val="274E95"/>
                </a:solidFill>
                <a:latin typeface="Cambria" panose="02040503050406030204" pitchFamily="18" charset="0"/>
                <a:ea typeface="Cambria" panose="02040503050406030204" pitchFamily="18" charset="0"/>
              </a:rPr>
              <a:t>UJVN</a:t>
            </a:r>
            <a:endParaRPr lang="en-IN" u="sng">
              <a:solidFill>
                <a:srgbClr val="274E95"/>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xmlns="" id="{561971E9-524B-7C3F-393F-1C61B499206D}"/>
              </a:ext>
            </a:extLst>
          </p:cNvPr>
          <p:cNvSpPr txBox="1"/>
          <p:nvPr/>
        </p:nvSpPr>
        <p:spPr>
          <a:xfrm>
            <a:off x="8467024" y="6013843"/>
            <a:ext cx="1112397"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PWRDA</a:t>
            </a:r>
            <a:endParaRPr lang="en-IN" u="sng">
              <a:solidFill>
                <a:srgbClr val="274E95"/>
              </a:solidFill>
              <a:latin typeface="Cambria" panose="02040503050406030204" pitchFamily="18" charset="0"/>
              <a:ea typeface="Cambria" panose="02040503050406030204" pitchFamily="18" charset="0"/>
            </a:endParaRPr>
          </a:p>
        </p:txBody>
      </p:sp>
      <p:sp>
        <p:nvSpPr>
          <p:cNvPr id="64" name="TextBox 63">
            <a:extLst>
              <a:ext uri="{FF2B5EF4-FFF2-40B4-BE49-F238E27FC236}">
                <a16:creationId xmlns:a16="http://schemas.microsoft.com/office/drawing/2014/main" xmlns="" id="{2E16938E-8369-32E1-E0E4-DA7D806B92E0}"/>
              </a:ext>
            </a:extLst>
          </p:cNvPr>
          <p:cNvSpPr txBox="1"/>
          <p:nvPr/>
        </p:nvSpPr>
        <p:spPr>
          <a:xfrm>
            <a:off x="9746448" y="6038610"/>
            <a:ext cx="2722064" cy="369332"/>
          </a:xfrm>
          <a:prstGeom prst="rect">
            <a:avLst/>
          </a:prstGeom>
          <a:noFill/>
        </p:spPr>
        <p:txBody>
          <a:bodyPr wrap="square" rtlCol="0">
            <a:spAutoFit/>
          </a:bodyPr>
          <a:lstStyle/>
          <a:p>
            <a:r>
              <a:rPr lang="en-GB" u="sng">
                <a:solidFill>
                  <a:srgbClr val="274E95"/>
                </a:solidFill>
                <a:latin typeface="Cambria" panose="02040503050406030204" pitchFamily="18" charset="0"/>
                <a:ea typeface="Cambria" panose="02040503050406030204" pitchFamily="18" charset="0"/>
              </a:rPr>
              <a:t>Government Of Gujarat</a:t>
            </a:r>
            <a:endParaRPr lang="en-IN" u="sng">
              <a:solidFill>
                <a:srgbClr val="274E9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4921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object 31">
            <a:extLst>
              <a:ext uri="{FF2B5EF4-FFF2-40B4-BE49-F238E27FC236}">
                <a16:creationId xmlns:a16="http://schemas.microsoft.com/office/drawing/2014/main" xmlns="" id="{C6A11F40-91A4-E15A-1F27-848304ED59C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909" b="26116"/>
          <a:stretch/>
        </p:blipFill>
        <p:spPr>
          <a:xfrm>
            <a:off x="3673024" y="4096547"/>
            <a:ext cx="1585571" cy="1585571"/>
          </a:xfrm>
          <a:prstGeom prst="ellipse">
            <a:avLst/>
          </a:prstGeom>
          <a:ln w="19050">
            <a:solidFill>
              <a:schemeClr val="bg1"/>
            </a:solidFill>
            <a:prstDash val="lgDash"/>
          </a:ln>
        </p:spPr>
      </p:pic>
      <p:pic>
        <p:nvPicPr>
          <p:cNvPr id="98" name="object 29">
            <a:extLst>
              <a:ext uri="{FF2B5EF4-FFF2-40B4-BE49-F238E27FC236}">
                <a16:creationId xmlns:a16="http://schemas.microsoft.com/office/drawing/2014/main" xmlns="" id="{46A57DE5-E19F-A7E6-A385-72C26321F5A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1699" b="24906"/>
          <a:stretch/>
        </p:blipFill>
        <p:spPr>
          <a:xfrm rot="21064788">
            <a:off x="216700" y="4198865"/>
            <a:ext cx="1521254" cy="1521254"/>
          </a:xfrm>
          <a:prstGeom prst="ellipse">
            <a:avLst/>
          </a:prstGeom>
          <a:ln w="19050">
            <a:solidFill>
              <a:schemeClr val="bg1"/>
            </a:solidFill>
            <a:prstDash val="lgDash"/>
          </a:ln>
        </p:spPr>
      </p:pic>
      <p:pic>
        <p:nvPicPr>
          <p:cNvPr id="88" name="Picture 87">
            <a:extLst>
              <a:ext uri="{FF2B5EF4-FFF2-40B4-BE49-F238E27FC236}">
                <a16:creationId xmlns:a16="http://schemas.microsoft.com/office/drawing/2014/main" xmlns="" id="{D1CB05A0-C102-8A7F-B83C-CF5E417BD751}"/>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2909" b="26116"/>
          <a:stretch/>
        </p:blipFill>
        <p:spPr>
          <a:xfrm rot="21432370">
            <a:off x="3772137" y="1650203"/>
            <a:ext cx="1553948" cy="1553948"/>
          </a:xfrm>
          <a:prstGeom prst="ellipse">
            <a:avLst/>
          </a:prstGeom>
          <a:ln w="19050">
            <a:solidFill>
              <a:schemeClr val="bg1"/>
            </a:solidFill>
            <a:prstDash val="lgDash"/>
          </a:ln>
        </p:spPr>
      </p:pic>
      <p:sp>
        <p:nvSpPr>
          <p:cNvPr id="4" name="Slide Number Placeholder 3"/>
          <p:cNvSpPr>
            <a:spLocks noGrp="1"/>
          </p:cNvSpPr>
          <p:nvPr>
            <p:ph type="sldNum" sz="quarter" idx="12"/>
          </p:nvPr>
        </p:nvSpPr>
        <p:spPr/>
        <p:txBody>
          <a:bodyPr/>
          <a:lstStyle/>
          <a:p>
            <a:fld id="{0DEEDF6E-DBFB-4C7E-B10F-C5E4F2860780}" type="slidenum">
              <a:rPr lang="en-US" smtClean="0"/>
              <a:pPr/>
              <a:t>36</a:t>
            </a:fld>
            <a:endParaRPr lang="en-US"/>
          </a:p>
        </p:txBody>
      </p:sp>
      <p:sp>
        <p:nvSpPr>
          <p:cNvPr id="6" name="AutoShape 26"/>
          <p:cNvSpPr/>
          <p:nvPr/>
        </p:nvSpPr>
        <p:spPr>
          <a:xfrm>
            <a:off x="5169528" y="773631"/>
            <a:ext cx="7022471" cy="0"/>
          </a:xfrm>
          <a:prstGeom prst="line">
            <a:avLst/>
          </a:prstGeom>
          <a:ln w="19050" cap="flat">
            <a:solidFill>
              <a:srgbClr val="2C284B"/>
            </a:solidFill>
            <a:prstDash val="solid"/>
            <a:headEnd type="none" w="sm" len="sm"/>
            <a:tailEnd type="none" w="sm" len="sm"/>
          </a:ln>
        </p:spPr>
        <p:txBody>
          <a:bodyPr/>
          <a:lstStyle/>
          <a:p>
            <a:endParaRPr lang="en-IN"/>
          </a:p>
        </p:txBody>
      </p:sp>
      <p:sp>
        <p:nvSpPr>
          <p:cNvPr id="7"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334978"/>
            <a:ext cx="7478179" cy="619459"/>
          </a:xfrm>
        </p:spPr>
        <p:txBody>
          <a:bodyPr/>
          <a:lstStyle/>
          <a:p>
            <a:r>
              <a:rPr lang="en-US" sz="3200">
                <a:solidFill>
                  <a:srgbClr val="286EB2"/>
                </a:solidFill>
                <a:latin typeface="Cambria" panose="02040503050406030204" pitchFamily="18" charset="0"/>
              </a:rPr>
              <a:t>Key Managerial Personnel</a:t>
            </a:r>
          </a:p>
        </p:txBody>
      </p:sp>
      <p:pic>
        <p:nvPicPr>
          <p:cNvPr id="77" name="object 25">
            <a:extLst>
              <a:ext uri="{FF2B5EF4-FFF2-40B4-BE49-F238E27FC236}">
                <a16:creationId xmlns:a16="http://schemas.microsoft.com/office/drawing/2014/main" xmlns="" id="{80EECB46-6CA8-E646-5C2F-72DB05242CAE}"/>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1578" t="-1387" r="1578" b="25277"/>
          <a:stretch/>
        </p:blipFill>
        <p:spPr>
          <a:xfrm>
            <a:off x="256527" y="1699987"/>
            <a:ext cx="1499252" cy="1485895"/>
          </a:xfrm>
          <a:prstGeom prst="ellipse">
            <a:avLst/>
          </a:prstGeom>
          <a:ln w="19050">
            <a:solidFill>
              <a:schemeClr val="bg1"/>
            </a:solidFill>
            <a:prstDash val="lgDash"/>
          </a:ln>
        </p:spPr>
      </p:pic>
      <p:sp>
        <p:nvSpPr>
          <p:cNvPr id="16" name="Rectangle 15">
            <a:extLst>
              <a:ext uri="{FF2B5EF4-FFF2-40B4-BE49-F238E27FC236}">
                <a16:creationId xmlns:a16="http://schemas.microsoft.com/office/drawing/2014/main" xmlns="" id="{C9BA5C7B-76AF-4F7C-A237-63737E2DABE0}"/>
              </a:ext>
            </a:extLst>
          </p:cNvPr>
          <p:cNvSpPr/>
          <p:nvPr/>
        </p:nvSpPr>
        <p:spPr>
          <a:xfrm>
            <a:off x="1774273" y="2184398"/>
            <a:ext cx="1650999" cy="276999"/>
          </a:xfrm>
          <a:prstGeom prst="rect">
            <a:avLst/>
          </a:prstGeom>
        </p:spPr>
        <p:txBody>
          <a:bodyPr wrap="square" lIns="0" tIns="0" rIns="0" bIns="0">
            <a:spAutoFit/>
          </a:bodyPr>
          <a:lstStyle/>
          <a:p>
            <a:r>
              <a:rPr lang="en-ID" b="1">
                <a:solidFill>
                  <a:srgbClr val="286EB2"/>
                </a:solidFill>
                <a:latin typeface="Cambria" panose="02040503050406030204" pitchFamily="18" charset="0"/>
                <a:ea typeface="Cambria" panose="02040503050406030204" pitchFamily="18" charset="0"/>
                <a:cs typeface="Calibri" panose="020F0502020204030204" pitchFamily="34" charset="0"/>
              </a:rPr>
              <a:t>C P Kothari </a:t>
            </a:r>
          </a:p>
        </p:txBody>
      </p:sp>
      <p:sp>
        <p:nvSpPr>
          <p:cNvPr id="17" name="TextBox 16">
            <a:extLst>
              <a:ext uri="{FF2B5EF4-FFF2-40B4-BE49-F238E27FC236}">
                <a16:creationId xmlns:a16="http://schemas.microsoft.com/office/drawing/2014/main" xmlns="" id="{B3A44848-112A-4639-BEF7-3330DBF0B382}"/>
              </a:ext>
            </a:extLst>
          </p:cNvPr>
          <p:cNvSpPr txBox="1"/>
          <p:nvPr/>
        </p:nvSpPr>
        <p:spPr>
          <a:xfrm>
            <a:off x="1774274" y="2506322"/>
            <a:ext cx="2013235" cy="215444"/>
          </a:xfrm>
          <a:prstGeom prst="rect">
            <a:avLst/>
          </a:prstGeom>
          <a:noFill/>
        </p:spPr>
        <p:txBody>
          <a:bodyPr wrap="square" lIns="0" tIns="0" rIns="0" bIns="0" rtlCol="0">
            <a:spAutoFit/>
          </a:bodyPr>
          <a:lstStyle/>
          <a:p>
            <a:r>
              <a:rPr lang="en-US" sz="1400" b="1" i="1">
                <a:solidFill>
                  <a:srgbClr val="2B4780"/>
                </a:solidFill>
                <a:latin typeface="Cambria" panose="02040503050406030204" pitchFamily="18" charset="0"/>
                <a:ea typeface="Cambria" panose="02040503050406030204" pitchFamily="18" charset="0"/>
              </a:rPr>
              <a:t>Chairman Emeritus</a:t>
            </a:r>
          </a:p>
        </p:txBody>
      </p:sp>
      <p:sp>
        <p:nvSpPr>
          <p:cNvPr id="84" name="Rectangle 83">
            <a:extLst>
              <a:ext uri="{FF2B5EF4-FFF2-40B4-BE49-F238E27FC236}">
                <a16:creationId xmlns:a16="http://schemas.microsoft.com/office/drawing/2014/main" xmlns="" id="{C9BA5C7B-76AF-4F7C-A237-63737E2DABE0}"/>
              </a:ext>
            </a:extLst>
          </p:cNvPr>
          <p:cNvSpPr/>
          <p:nvPr/>
        </p:nvSpPr>
        <p:spPr>
          <a:xfrm>
            <a:off x="5328708" y="2208247"/>
            <a:ext cx="1650999" cy="276999"/>
          </a:xfrm>
          <a:prstGeom prst="rect">
            <a:avLst/>
          </a:prstGeom>
        </p:spPr>
        <p:txBody>
          <a:bodyPr wrap="square" lIns="0" tIns="0" rIns="0" bIns="0">
            <a:spAutoFit/>
          </a:bodyPr>
          <a:lstStyle/>
          <a:p>
            <a:r>
              <a:rPr lang="en-ID" b="1">
                <a:solidFill>
                  <a:srgbClr val="286EB2"/>
                </a:solidFill>
                <a:latin typeface="Cambria" panose="02040503050406030204" pitchFamily="18" charset="0"/>
                <a:ea typeface="Cambria" panose="02040503050406030204" pitchFamily="18" charset="0"/>
                <a:cs typeface="Calibri" panose="020F0502020204030204" pitchFamily="34" charset="0"/>
              </a:rPr>
              <a:t>D P Kothari</a:t>
            </a:r>
          </a:p>
        </p:txBody>
      </p:sp>
      <p:sp>
        <p:nvSpPr>
          <p:cNvPr id="85" name="TextBox 84">
            <a:extLst>
              <a:ext uri="{FF2B5EF4-FFF2-40B4-BE49-F238E27FC236}">
                <a16:creationId xmlns:a16="http://schemas.microsoft.com/office/drawing/2014/main" xmlns="" id="{B3A44848-112A-4639-BEF7-3330DBF0B382}"/>
              </a:ext>
            </a:extLst>
          </p:cNvPr>
          <p:cNvSpPr txBox="1"/>
          <p:nvPr/>
        </p:nvSpPr>
        <p:spPr>
          <a:xfrm>
            <a:off x="5328709" y="2530171"/>
            <a:ext cx="2013235" cy="215444"/>
          </a:xfrm>
          <a:prstGeom prst="rect">
            <a:avLst/>
          </a:prstGeom>
          <a:noFill/>
        </p:spPr>
        <p:txBody>
          <a:bodyPr wrap="square" lIns="0" tIns="0" rIns="0" bIns="0" rtlCol="0">
            <a:spAutoFit/>
          </a:bodyPr>
          <a:lstStyle/>
          <a:p>
            <a:r>
              <a:rPr lang="en-US" sz="1400" b="1" i="1">
                <a:solidFill>
                  <a:srgbClr val="2B4780"/>
                </a:solidFill>
                <a:latin typeface="Cambria" panose="02040503050406030204" pitchFamily="18" charset="0"/>
                <a:ea typeface="Cambria" panose="02040503050406030204" pitchFamily="18" charset="0"/>
              </a:rPr>
              <a:t>Chairman</a:t>
            </a:r>
          </a:p>
        </p:txBody>
      </p:sp>
      <p:sp>
        <p:nvSpPr>
          <p:cNvPr id="91" name="Rectangle 90">
            <a:extLst>
              <a:ext uri="{FF2B5EF4-FFF2-40B4-BE49-F238E27FC236}">
                <a16:creationId xmlns:a16="http://schemas.microsoft.com/office/drawing/2014/main" xmlns="" id="{C9BA5C7B-76AF-4F7C-A237-63737E2DABE0}"/>
              </a:ext>
            </a:extLst>
          </p:cNvPr>
          <p:cNvSpPr/>
          <p:nvPr/>
        </p:nvSpPr>
        <p:spPr>
          <a:xfrm>
            <a:off x="1757591" y="4685585"/>
            <a:ext cx="1650999" cy="276999"/>
          </a:xfrm>
          <a:prstGeom prst="rect">
            <a:avLst/>
          </a:prstGeom>
        </p:spPr>
        <p:txBody>
          <a:bodyPr wrap="square" lIns="0" tIns="0" rIns="0" bIns="0">
            <a:spAutoFit/>
          </a:bodyPr>
          <a:lstStyle/>
          <a:p>
            <a:r>
              <a:rPr lang="en-ID" b="1">
                <a:solidFill>
                  <a:srgbClr val="286EB2"/>
                </a:solidFill>
                <a:latin typeface="Cambria" panose="02040503050406030204" pitchFamily="18" charset="0"/>
                <a:ea typeface="Cambria" panose="02040503050406030204" pitchFamily="18" charset="0"/>
                <a:cs typeface="Calibri" panose="020F0502020204030204" pitchFamily="34" charset="0"/>
              </a:rPr>
              <a:t>Sunil Kothari</a:t>
            </a:r>
          </a:p>
        </p:txBody>
      </p:sp>
      <p:sp>
        <p:nvSpPr>
          <p:cNvPr id="92" name="TextBox 91">
            <a:extLst>
              <a:ext uri="{FF2B5EF4-FFF2-40B4-BE49-F238E27FC236}">
                <a16:creationId xmlns:a16="http://schemas.microsoft.com/office/drawing/2014/main" xmlns="" id="{B3A44848-112A-4639-BEF7-3330DBF0B382}"/>
              </a:ext>
            </a:extLst>
          </p:cNvPr>
          <p:cNvSpPr txBox="1"/>
          <p:nvPr/>
        </p:nvSpPr>
        <p:spPr>
          <a:xfrm>
            <a:off x="1757592" y="5017034"/>
            <a:ext cx="2013235" cy="215444"/>
          </a:xfrm>
          <a:prstGeom prst="rect">
            <a:avLst/>
          </a:prstGeom>
          <a:noFill/>
        </p:spPr>
        <p:txBody>
          <a:bodyPr wrap="square" lIns="0" tIns="0" rIns="0" bIns="0" rtlCol="0">
            <a:spAutoFit/>
          </a:bodyPr>
          <a:lstStyle/>
          <a:p>
            <a:r>
              <a:rPr lang="en-US" sz="1400" b="1" i="1">
                <a:solidFill>
                  <a:srgbClr val="2B4780"/>
                </a:solidFill>
                <a:latin typeface="Cambria" panose="02040503050406030204" pitchFamily="18" charset="0"/>
                <a:ea typeface="Cambria" panose="02040503050406030204" pitchFamily="18" charset="0"/>
              </a:rPr>
              <a:t>Vice Chairman</a:t>
            </a:r>
          </a:p>
        </p:txBody>
      </p:sp>
      <p:sp>
        <p:nvSpPr>
          <p:cNvPr id="94" name="Rectangle 93">
            <a:extLst>
              <a:ext uri="{FF2B5EF4-FFF2-40B4-BE49-F238E27FC236}">
                <a16:creationId xmlns:a16="http://schemas.microsoft.com/office/drawing/2014/main" xmlns="" id="{C9BA5C7B-76AF-4F7C-A237-63737E2DABE0}"/>
              </a:ext>
            </a:extLst>
          </p:cNvPr>
          <p:cNvSpPr/>
          <p:nvPr/>
        </p:nvSpPr>
        <p:spPr>
          <a:xfrm>
            <a:off x="5270500" y="4656425"/>
            <a:ext cx="1650999" cy="276999"/>
          </a:xfrm>
          <a:prstGeom prst="rect">
            <a:avLst/>
          </a:prstGeom>
        </p:spPr>
        <p:txBody>
          <a:bodyPr wrap="square" lIns="0" tIns="0" rIns="0" bIns="0">
            <a:spAutoFit/>
          </a:bodyPr>
          <a:lstStyle/>
          <a:p>
            <a:r>
              <a:rPr lang="en-ID" b="1" err="1">
                <a:solidFill>
                  <a:srgbClr val="286EB2"/>
                </a:solidFill>
                <a:latin typeface="Cambria" panose="02040503050406030204" pitchFamily="18" charset="0"/>
                <a:ea typeface="Cambria" panose="02040503050406030204" pitchFamily="18" charset="0"/>
                <a:cs typeface="Calibri" panose="020F0502020204030204" pitchFamily="34" charset="0"/>
              </a:rPr>
              <a:t>Vikas</a:t>
            </a:r>
            <a:r>
              <a:rPr lang="en-ID" b="1">
                <a:solidFill>
                  <a:srgbClr val="286EB2"/>
                </a:solidFill>
                <a:latin typeface="Cambria" panose="02040503050406030204" pitchFamily="18" charset="0"/>
                <a:ea typeface="Cambria" panose="02040503050406030204" pitchFamily="18" charset="0"/>
                <a:cs typeface="Calibri" panose="020F0502020204030204" pitchFamily="34" charset="0"/>
              </a:rPr>
              <a:t> Kothari</a:t>
            </a:r>
          </a:p>
        </p:txBody>
      </p:sp>
      <p:sp>
        <p:nvSpPr>
          <p:cNvPr id="95" name="TextBox 94">
            <a:extLst>
              <a:ext uri="{FF2B5EF4-FFF2-40B4-BE49-F238E27FC236}">
                <a16:creationId xmlns:a16="http://schemas.microsoft.com/office/drawing/2014/main" xmlns="" id="{B3A44848-112A-4639-BEF7-3330DBF0B382}"/>
              </a:ext>
            </a:extLst>
          </p:cNvPr>
          <p:cNvSpPr txBox="1"/>
          <p:nvPr/>
        </p:nvSpPr>
        <p:spPr>
          <a:xfrm>
            <a:off x="5206096" y="4974622"/>
            <a:ext cx="1421034" cy="430887"/>
          </a:xfrm>
          <a:prstGeom prst="rect">
            <a:avLst/>
          </a:prstGeom>
          <a:noFill/>
        </p:spPr>
        <p:txBody>
          <a:bodyPr wrap="square" lIns="0" tIns="0" rIns="0" bIns="0" rtlCol="0">
            <a:spAutoFit/>
          </a:bodyPr>
          <a:lstStyle/>
          <a:p>
            <a:r>
              <a:rPr lang="en-US" sz="1400" b="1" i="1">
                <a:solidFill>
                  <a:srgbClr val="2B4780"/>
                </a:solidFill>
                <a:latin typeface="Cambria" panose="02040503050406030204" pitchFamily="18" charset="0"/>
                <a:ea typeface="Cambria" panose="02040503050406030204" pitchFamily="18" charset="0"/>
              </a:rPr>
              <a:t>Managing Director &amp; CEO</a:t>
            </a:r>
          </a:p>
        </p:txBody>
      </p:sp>
      <p:cxnSp>
        <p:nvCxnSpPr>
          <p:cNvPr id="101" name="Straight Connector 100">
            <a:extLst>
              <a:ext uri="{FF2B5EF4-FFF2-40B4-BE49-F238E27FC236}">
                <a16:creationId xmlns:a16="http://schemas.microsoft.com/office/drawing/2014/main" xmlns="" id="{C6399793-B272-478B-9CF3-24895ECAEB3C}"/>
              </a:ext>
            </a:extLst>
          </p:cNvPr>
          <p:cNvCxnSpPr>
            <a:cxnSpLocks/>
          </p:cNvCxnSpPr>
          <p:nvPr/>
        </p:nvCxnSpPr>
        <p:spPr>
          <a:xfrm>
            <a:off x="316312" y="3687190"/>
            <a:ext cx="2935990"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6399793-B272-478B-9CF3-24895ECAEB3C}"/>
              </a:ext>
            </a:extLst>
          </p:cNvPr>
          <p:cNvCxnSpPr>
            <a:cxnSpLocks/>
          </p:cNvCxnSpPr>
          <p:nvPr/>
        </p:nvCxnSpPr>
        <p:spPr>
          <a:xfrm>
            <a:off x="3791392" y="3687092"/>
            <a:ext cx="2941670"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C6399793-B272-478B-9CF3-24895ECAEB3C}"/>
              </a:ext>
            </a:extLst>
          </p:cNvPr>
          <p:cNvCxnSpPr>
            <a:cxnSpLocks/>
          </p:cNvCxnSpPr>
          <p:nvPr/>
        </p:nvCxnSpPr>
        <p:spPr>
          <a:xfrm>
            <a:off x="3542625" y="1471387"/>
            <a:ext cx="0" cy="2033848"/>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C6399793-B272-478B-9CF3-24895ECAEB3C}"/>
              </a:ext>
            </a:extLst>
          </p:cNvPr>
          <p:cNvCxnSpPr>
            <a:cxnSpLocks/>
          </p:cNvCxnSpPr>
          <p:nvPr/>
        </p:nvCxnSpPr>
        <p:spPr>
          <a:xfrm>
            <a:off x="3552150" y="3869516"/>
            <a:ext cx="0" cy="2169334"/>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flipH="1">
            <a:off x="7537951" y="1209912"/>
            <a:ext cx="4253998" cy="5030490"/>
            <a:chOff x="7230803" y="1822848"/>
            <a:chExt cx="4253998" cy="5030490"/>
          </a:xfrm>
        </p:grpSpPr>
        <p:sp>
          <p:nvSpPr>
            <p:cNvPr id="107" name="Rectangle: Rounded Corners 4">
              <a:extLst>
                <a:ext uri="{FF2B5EF4-FFF2-40B4-BE49-F238E27FC236}">
                  <a16:creationId xmlns:a16="http://schemas.microsoft.com/office/drawing/2014/main" xmlns="" id="{9F578DBD-6FC6-488D-8435-DF5F7349EB9A}"/>
                </a:ext>
              </a:extLst>
            </p:cNvPr>
            <p:cNvSpPr/>
            <p:nvPr/>
          </p:nvSpPr>
          <p:spPr>
            <a:xfrm>
              <a:off x="7230803" y="1822848"/>
              <a:ext cx="3970027" cy="5030490"/>
            </a:xfrm>
            <a:prstGeom prst="roundRect">
              <a:avLst>
                <a:gd name="adj" fmla="val 1565"/>
              </a:avLst>
            </a:prstGeom>
            <a:solidFill>
              <a:srgbClr val="2B47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08" name="Oval 107">
              <a:extLst>
                <a:ext uri="{FF2B5EF4-FFF2-40B4-BE49-F238E27FC236}">
                  <a16:creationId xmlns:a16="http://schemas.microsoft.com/office/drawing/2014/main" xmlns="" id="{446557D0-3AEF-4607-B475-147016761F9A}"/>
                </a:ext>
              </a:extLst>
            </p:cNvPr>
            <p:cNvSpPr/>
            <p:nvPr/>
          </p:nvSpPr>
          <p:spPr>
            <a:xfrm>
              <a:off x="10916854" y="4012200"/>
              <a:ext cx="567947" cy="567947"/>
            </a:xfrm>
            <a:prstGeom prst="ellipse">
              <a:avLst/>
            </a:prstGeom>
            <a:solidFill>
              <a:schemeClr val="accent1">
                <a:lumMod val="20000"/>
                <a:lumOff val="8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09" name="Freeform 456">
              <a:extLst>
                <a:ext uri="{FF2B5EF4-FFF2-40B4-BE49-F238E27FC236}">
                  <a16:creationId xmlns:a16="http://schemas.microsoft.com/office/drawing/2014/main" xmlns="" id="{7EB378A7-7F7E-4619-A55F-B5BB7373A443}"/>
                </a:ext>
              </a:extLst>
            </p:cNvPr>
            <p:cNvSpPr>
              <a:spLocks/>
            </p:cNvSpPr>
            <p:nvPr/>
          </p:nvSpPr>
          <p:spPr bwMode="auto">
            <a:xfrm>
              <a:off x="11087332" y="4165864"/>
              <a:ext cx="226991" cy="260619"/>
            </a:xfrm>
            <a:custGeom>
              <a:avLst/>
              <a:gdLst>
                <a:gd name="T0" fmla="*/ 0 w 189"/>
                <a:gd name="T1" fmla="*/ 0 h 217"/>
                <a:gd name="T2" fmla="*/ 83 w 189"/>
                <a:gd name="T3" fmla="*/ 0 h 217"/>
                <a:gd name="T4" fmla="*/ 189 w 189"/>
                <a:gd name="T5" fmla="*/ 108 h 217"/>
                <a:gd name="T6" fmla="*/ 83 w 189"/>
                <a:gd name="T7" fmla="*/ 217 h 217"/>
                <a:gd name="T8" fmla="*/ 0 w 189"/>
                <a:gd name="T9" fmla="*/ 217 h 217"/>
                <a:gd name="T10" fmla="*/ 109 w 189"/>
                <a:gd name="T11" fmla="*/ 108 h 217"/>
                <a:gd name="T12" fmla="*/ 0 w 189"/>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189" h="217">
                  <a:moveTo>
                    <a:pt x="0" y="0"/>
                  </a:moveTo>
                  <a:lnTo>
                    <a:pt x="83" y="0"/>
                  </a:lnTo>
                  <a:lnTo>
                    <a:pt x="189" y="108"/>
                  </a:lnTo>
                  <a:lnTo>
                    <a:pt x="83" y="217"/>
                  </a:lnTo>
                  <a:lnTo>
                    <a:pt x="0" y="217"/>
                  </a:lnTo>
                  <a:lnTo>
                    <a:pt x="109" y="108"/>
                  </a:lnTo>
                  <a:lnTo>
                    <a:pt x="0" y="0"/>
                  </a:lnTo>
                  <a:close/>
                </a:path>
              </a:pathLst>
            </a:custGeom>
            <a:noFill/>
            <a:ln w="14288"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2" name="Group 1">
            <a:extLst>
              <a:ext uri="{FF2B5EF4-FFF2-40B4-BE49-F238E27FC236}">
                <a16:creationId xmlns:a16="http://schemas.microsoft.com/office/drawing/2014/main" xmlns="" id="{73DEA0E9-2637-C7D2-1150-202FE0ADAE04}"/>
              </a:ext>
            </a:extLst>
          </p:cNvPr>
          <p:cNvGrpSpPr/>
          <p:nvPr/>
        </p:nvGrpSpPr>
        <p:grpSpPr>
          <a:xfrm>
            <a:off x="8272677" y="2034032"/>
            <a:ext cx="3066865" cy="312714"/>
            <a:chOff x="8289645" y="1717587"/>
            <a:chExt cx="3066865" cy="312714"/>
          </a:xfrm>
        </p:grpSpPr>
        <p:grpSp>
          <p:nvGrpSpPr>
            <p:cNvPr id="59" name="Group 58"/>
            <p:cNvGrpSpPr/>
            <p:nvPr/>
          </p:nvGrpSpPr>
          <p:grpSpPr>
            <a:xfrm>
              <a:off x="8289645" y="1717587"/>
              <a:ext cx="449278" cy="312714"/>
              <a:chOff x="778444" y="4889711"/>
              <a:chExt cx="449278" cy="312714"/>
            </a:xfrm>
            <a:solidFill>
              <a:schemeClr val="bg1"/>
            </a:solidFill>
          </p:grpSpPr>
          <p:sp>
            <p:nvSpPr>
              <p:cNvPr id="60" name="Freeform 22">
                <a:extLst>
                  <a:ext uri="{FF2B5EF4-FFF2-40B4-BE49-F238E27FC236}">
                    <a16:creationId xmlns:a16="http://schemas.microsoft.com/office/drawing/2014/main" xmlns="" id="{C89FFA0D-2A8F-4EBF-9505-D85636BBDFC4}"/>
                  </a:ext>
                </a:extLst>
              </p:cNvPr>
              <p:cNvSpPr>
                <a:spLocks/>
              </p:cNvSpPr>
              <p:nvPr/>
            </p:nvSpPr>
            <p:spPr bwMode="auto">
              <a:xfrm>
                <a:off x="956572" y="4889711"/>
                <a:ext cx="150419" cy="126668"/>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 name="Freeform 23">
                <a:extLst>
                  <a:ext uri="{FF2B5EF4-FFF2-40B4-BE49-F238E27FC236}">
                    <a16:creationId xmlns:a16="http://schemas.microsoft.com/office/drawing/2014/main" xmlns="" id="{6311206D-8E14-4DE0-94D0-10962751A06E}"/>
                  </a:ext>
                </a:extLst>
              </p:cNvPr>
              <p:cNvSpPr>
                <a:spLocks/>
              </p:cNvSpPr>
              <p:nvPr/>
            </p:nvSpPr>
            <p:spPr bwMode="auto">
              <a:xfrm>
                <a:off x="778444" y="5022318"/>
                <a:ext cx="140524" cy="180107"/>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 name="Freeform 24">
                <a:extLst>
                  <a:ext uri="{FF2B5EF4-FFF2-40B4-BE49-F238E27FC236}">
                    <a16:creationId xmlns:a16="http://schemas.microsoft.com/office/drawing/2014/main" xmlns="" id="{53EF38F8-ED78-471D-9778-DE73A87979D5}"/>
                  </a:ext>
                </a:extLst>
              </p:cNvPr>
              <p:cNvSpPr>
                <a:spLocks/>
              </p:cNvSpPr>
              <p:nvPr/>
            </p:nvSpPr>
            <p:spPr bwMode="auto">
              <a:xfrm>
                <a:off x="867508" y="4889711"/>
                <a:ext cx="360214" cy="312713"/>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89" name="Rectangle 88">
              <a:extLst>
                <a:ext uri="{FF2B5EF4-FFF2-40B4-BE49-F238E27FC236}">
                  <a16:creationId xmlns:a16="http://schemas.microsoft.com/office/drawing/2014/main" xmlns="" id="{C9BA5C7B-76AF-4F7C-A237-63737E2DABE0}"/>
                </a:ext>
              </a:extLst>
            </p:cNvPr>
            <p:cNvSpPr/>
            <p:nvPr/>
          </p:nvSpPr>
          <p:spPr>
            <a:xfrm>
              <a:off x="8916262" y="1730110"/>
              <a:ext cx="2440248"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chemeClr val="bg1"/>
                  </a:solidFill>
                  <a:latin typeface="Cambria" panose="02040503050406030204" pitchFamily="18" charset="0"/>
                  <a:ea typeface="Cambria" panose="02040503050406030204" pitchFamily="18" charset="0"/>
                </a:rPr>
                <a:t>50% Executive Directors</a:t>
              </a:r>
              <a:endParaRPr kumimoji="0" lang="en-ID" sz="1600" b="1"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3" name="Group 2">
            <a:extLst>
              <a:ext uri="{FF2B5EF4-FFF2-40B4-BE49-F238E27FC236}">
                <a16:creationId xmlns:a16="http://schemas.microsoft.com/office/drawing/2014/main" xmlns="" id="{7E78B965-DA0A-F2BA-59A2-E871CEE181B7}"/>
              </a:ext>
            </a:extLst>
          </p:cNvPr>
          <p:cNvGrpSpPr/>
          <p:nvPr/>
        </p:nvGrpSpPr>
        <p:grpSpPr>
          <a:xfrm>
            <a:off x="8280774" y="2998529"/>
            <a:ext cx="3254051" cy="738664"/>
            <a:chOff x="8286552" y="2357668"/>
            <a:chExt cx="3254051" cy="738664"/>
          </a:xfrm>
        </p:grpSpPr>
        <p:grpSp>
          <p:nvGrpSpPr>
            <p:cNvPr id="63" name="Group 62"/>
            <p:cNvGrpSpPr/>
            <p:nvPr/>
          </p:nvGrpSpPr>
          <p:grpSpPr>
            <a:xfrm>
              <a:off x="8286552" y="2402057"/>
              <a:ext cx="449278" cy="312714"/>
              <a:chOff x="778444" y="4889711"/>
              <a:chExt cx="449278" cy="312714"/>
            </a:xfrm>
            <a:solidFill>
              <a:schemeClr val="bg1"/>
            </a:solidFill>
          </p:grpSpPr>
          <p:sp>
            <p:nvSpPr>
              <p:cNvPr id="64" name="Freeform 22">
                <a:extLst>
                  <a:ext uri="{FF2B5EF4-FFF2-40B4-BE49-F238E27FC236}">
                    <a16:creationId xmlns:a16="http://schemas.microsoft.com/office/drawing/2014/main" xmlns="" id="{C89FFA0D-2A8F-4EBF-9505-D85636BBDFC4}"/>
                  </a:ext>
                </a:extLst>
              </p:cNvPr>
              <p:cNvSpPr>
                <a:spLocks/>
              </p:cNvSpPr>
              <p:nvPr/>
            </p:nvSpPr>
            <p:spPr bwMode="auto">
              <a:xfrm>
                <a:off x="956572" y="4889711"/>
                <a:ext cx="150419" cy="126668"/>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 name="Freeform 23">
                <a:extLst>
                  <a:ext uri="{FF2B5EF4-FFF2-40B4-BE49-F238E27FC236}">
                    <a16:creationId xmlns:a16="http://schemas.microsoft.com/office/drawing/2014/main" xmlns="" id="{6311206D-8E14-4DE0-94D0-10962751A06E}"/>
                  </a:ext>
                </a:extLst>
              </p:cNvPr>
              <p:cNvSpPr>
                <a:spLocks/>
              </p:cNvSpPr>
              <p:nvPr/>
            </p:nvSpPr>
            <p:spPr bwMode="auto">
              <a:xfrm>
                <a:off x="778444" y="5022318"/>
                <a:ext cx="140524" cy="180107"/>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 name="Freeform 24">
                <a:extLst>
                  <a:ext uri="{FF2B5EF4-FFF2-40B4-BE49-F238E27FC236}">
                    <a16:creationId xmlns:a16="http://schemas.microsoft.com/office/drawing/2014/main" xmlns="" id="{53EF38F8-ED78-471D-9778-DE73A87979D5}"/>
                  </a:ext>
                </a:extLst>
              </p:cNvPr>
              <p:cNvSpPr>
                <a:spLocks/>
              </p:cNvSpPr>
              <p:nvPr/>
            </p:nvSpPr>
            <p:spPr bwMode="auto">
              <a:xfrm>
                <a:off x="867508" y="4889711"/>
                <a:ext cx="360214" cy="312713"/>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90" name="Rectangle 89">
              <a:extLst>
                <a:ext uri="{FF2B5EF4-FFF2-40B4-BE49-F238E27FC236}">
                  <a16:creationId xmlns:a16="http://schemas.microsoft.com/office/drawing/2014/main" xmlns="" id="{C9BA5C7B-76AF-4F7C-A237-63737E2DABE0}"/>
                </a:ext>
              </a:extLst>
            </p:cNvPr>
            <p:cNvSpPr/>
            <p:nvPr/>
          </p:nvSpPr>
          <p:spPr>
            <a:xfrm>
              <a:off x="8944361" y="2357668"/>
              <a:ext cx="2596242" cy="738664"/>
            </a:xfrm>
            <a:prstGeom prst="rect">
              <a:avLst/>
            </a:prstGeom>
          </p:spPr>
          <p:txBody>
            <a:bodyPr wrap="square" lIns="0" tIns="0" rIns="0" bIns="0">
              <a:spAutoFit/>
            </a:bodyPr>
            <a:lstStyle/>
            <a:p>
              <a:r>
                <a:rPr lang="en-IN" sz="1600" b="1">
                  <a:solidFill>
                    <a:schemeClr val="bg1"/>
                  </a:solidFill>
                  <a:latin typeface="Cambria" panose="02040503050406030204" pitchFamily="18" charset="0"/>
                  <a:ea typeface="Cambria" panose="02040503050406030204" pitchFamily="18" charset="0"/>
                </a:rPr>
                <a:t>Well trained human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5" name="Group 4">
            <a:extLst>
              <a:ext uri="{FF2B5EF4-FFF2-40B4-BE49-F238E27FC236}">
                <a16:creationId xmlns:a16="http://schemas.microsoft.com/office/drawing/2014/main" xmlns="" id="{048BB8CD-0221-644E-6BC8-E2838906FE77}"/>
              </a:ext>
            </a:extLst>
          </p:cNvPr>
          <p:cNvGrpSpPr/>
          <p:nvPr/>
        </p:nvGrpSpPr>
        <p:grpSpPr>
          <a:xfrm>
            <a:off x="8302871" y="4056238"/>
            <a:ext cx="3226650" cy="495819"/>
            <a:chOff x="8285854" y="3100570"/>
            <a:chExt cx="3226650" cy="495819"/>
          </a:xfrm>
        </p:grpSpPr>
        <p:grpSp>
          <p:nvGrpSpPr>
            <p:cNvPr id="67" name="Group 66"/>
            <p:cNvGrpSpPr/>
            <p:nvPr/>
          </p:nvGrpSpPr>
          <p:grpSpPr>
            <a:xfrm>
              <a:off x="8285854" y="3100570"/>
              <a:ext cx="449278" cy="312714"/>
              <a:chOff x="778444" y="4889711"/>
              <a:chExt cx="449278" cy="312714"/>
            </a:xfrm>
            <a:solidFill>
              <a:schemeClr val="bg1"/>
            </a:solidFill>
          </p:grpSpPr>
          <p:sp>
            <p:nvSpPr>
              <p:cNvPr id="68" name="Freeform 22">
                <a:extLst>
                  <a:ext uri="{FF2B5EF4-FFF2-40B4-BE49-F238E27FC236}">
                    <a16:creationId xmlns:a16="http://schemas.microsoft.com/office/drawing/2014/main" xmlns="" id="{C89FFA0D-2A8F-4EBF-9505-D85636BBDFC4}"/>
                  </a:ext>
                </a:extLst>
              </p:cNvPr>
              <p:cNvSpPr>
                <a:spLocks/>
              </p:cNvSpPr>
              <p:nvPr/>
            </p:nvSpPr>
            <p:spPr bwMode="auto">
              <a:xfrm>
                <a:off x="956572" y="4889711"/>
                <a:ext cx="150419" cy="126668"/>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 name="Freeform 23">
                <a:extLst>
                  <a:ext uri="{FF2B5EF4-FFF2-40B4-BE49-F238E27FC236}">
                    <a16:creationId xmlns:a16="http://schemas.microsoft.com/office/drawing/2014/main" xmlns="" id="{6311206D-8E14-4DE0-94D0-10962751A06E}"/>
                  </a:ext>
                </a:extLst>
              </p:cNvPr>
              <p:cNvSpPr>
                <a:spLocks/>
              </p:cNvSpPr>
              <p:nvPr/>
            </p:nvSpPr>
            <p:spPr bwMode="auto">
              <a:xfrm>
                <a:off x="778444" y="5022318"/>
                <a:ext cx="140524" cy="180107"/>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 name="Freeform 24">
                <a:extLst>
                  <a:ext uri="{FF2B5EF4-FFF2-40B4-BE49-F238E27FC236}">
                    <a16:creationId xmlns:a16="http://schemas.microsoft.com/office/drawing/2014/main" xmlns="" id="{53EF38F8-ED78-471D-9778-DE73A87979D5}"/>
                  </a:ext>
                </a:extLst>
              </p:cNvPr>
              <p:cNvSpPr>
                <a:spLocks/>
              </p:cNvSpPr>
              <p:nvPr/>
            </p:nvSpPr>
            <p:spPr bwMode="auto">
              <a:xfrm>
                <a:off x="867508" y="4889711"/>
                <a:ext cx="360214" cy="312713"/>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97" name="Rectangle 96">
              <a:extLst>
                <a:ext uri="{FF2B5EF4-FFF2-40B4-BE49-F238E27FC236}">
                  <a16:creationId xmlns:a16="http://schemas.microsoft.com/office/drawing/2014/main" xmlns="" id="{C9BA5C7B-76AF-4F7C-A237-63737E2DABE0}"/>
                </a:ext>
              </a:extLst>
            </p:cNvPr>
            <p:cNvSpPr/>
            <p:nvPr/>
          </p:nvSpPr>
          <p:spPr>
            <a:xfrm>
              <a:off x="8916261" y="3103946"/>
              <a:ext cx="2596243"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600" b="1" dirty="0">
                  <a:solidFill>
                    <a:prstClr val="white"/>
                  </a:solidFill>
                  <a:latin typeface="Cambria" panose="02040503050406030204" pitchFamily="18" charset="0"/>
                  <a:ea typeface="Cambria" panose="02040503050406030204" pitchFamily="18" charset="0"/>
                  <a:cs typeface="Calibri" panose="020F0502020204030204" pitchFamily="34" charset="0"/>
                </a:rPr>
                <a:t>Approx. 200 permanent employees</a:t>
              </a:r>
              <a:endParaRPr kumimoji="0" lang="en-ID"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8" name="Group 7">
            <a:extLst>
              <a:ext uri="{FF2B5EF4-FFF2-40B4-BE49-F238E27FC236}">
                <a16:creationId xmlns:a16="http://schemas.microsoft.com/office/drawing/2014/main" xmlns="" id="{F92999D8-8AF0-EF70-2B67-745AFABE2673}"/>
              </a:ext>
            </a:extLst>
          </p:cNvPr>
          <p:cNvGrpSpPr/>
          <p:nvPr/>
        </p:nvGrpSpPr>
        <p:grpSpPr>
          <a:xfrm>
            <a:off x="8251649" y="5121272"/>
            <a:ext cx="3178644" cy="492443"/>
            <a:chOff x="8298303" y="3772495"/>
            <a:chExt cx="3178644" cy="492443"/>
          </a:xfrm>
        </p:grpSpPr>
        <p:grpSp>
          <p:nvGrpSpPr>
            <p:cNvPr id="71" name="Group 70"/>
            <p:cNvGrpSpPr/>
            <p:nvPr/>
          </p:nvGrpSpPr>
          <p:grpSpPr>
            <a:xfrm>
              <a:off x="8298303" y="3786016"/>
              <a:ext cx="449278" cy="312714"/>
              <a:chOff x="778444" y="4889711"/>
              <a:chExt cx="449278" cy="312714"/>
            </a:xfrm>
            <a:solidFill>
              <a:schemeClr val="bg1"/>
            </a:solidFill>
          </p:grpSpPr>
          <p:sp>
            <p:nvSpPr>
              <p:cNvPr id="72" name="Freeform 22">
                <a:extLst>
                  <a:ext uri="{FF2B5EF4-FFF2-40B4-BE49-F238E27FC236}">
                    <a16:creationId xmlns:a16="http://schemas.microsoft.com/office/drawing/2014/main" xmlns="" id="{C89FFA0D-2A8F-4EBF-9505-D85636BBDFC4}"/>
                  </a:ext>
                </a:extLst>
              </p:cNvPr>
              <p:cNvSpPr>
                <a:spLocks/>
              </p:cNvSpPr>
              <p:nvPr/>
            </p:nvSpPr>
            <p:spPr bwMode="auto">
              <a:xfrm>
                <a:off x="956572" y="4889711"/>
                <a:ext cx="150419" cy="126668"/>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 name="Freeform 23">
                <a:extLst>
                  <a:ext uri="{FF2B5EF4-FFF2-40B4-BE49-F238E27FC236}">
                    <a16:creationId xmlns:a16="http://schemas.microsoft.com/office/drawing/2014/main" xmlns="" id="{6311206D-8E14-4DE0-94D0-10962751A06E}"/>
                  </a:ext>
                </a:extLst>
              </p:cNvPr>
              <p:cNvSpPr>
                <a:spLocks/>
              </p:cNvSpPr>
              <p:nvPr/>
            </p:nvSpPr>
            <p:spPr bwMode="auto">
              <a:xfrm>
                <a:off x="778444" y="5022318"/>
                <a:ext cx="140524" cy="180107"/>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 name="Freeform 24">
                <a:extLst>
                  <a:ext uri="{FF2B5EF4-FFF2-40B4-BE49-F238E27FC236}">
                    <a16:creationId xmlns:a16="http://schemas.microsoft.com/office/drawing/2014/main" xmlns="" id="{53EF38F8-ED78-471D-9778-DE73A87979D5}"/>
                  </a:ext>
                </a:extLst>
              </p:cNvPr>
              <p:cNvSpPr>
                <a:spLocks/>
              </p:cNvSpPr>
              <p:nvPr/>
            </p:nvSpPr>
            <p:spPr bwMode="auto">
              <a:xfrm>
                <a:off x="867508" y="4889711"/>
                <a:ext cx="360214" cy="312713"/>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99" name="Rectangle 98">
              <a:extLst>
                <a:ext uri="{FF2B5EF4-FFF2-40B4-BE49-F238E27FC236}">
                  <a16:creationId xmlns:a16="http://schemas.microsoft.com/office/drawing/2014/main" xmlns="" id="{C9BA5C7B-76AF-4F7C-A237-63737E2DABE0}"/>
                </a:ext>
              </a:extLst>
            </p:cNvPr>
            <p:cNvSpPr/>
            <p:nvPr/>
          </p:nvSpPr>
          <p:spPr>
            <a:xfrm>
              <a:off x="8956957" y="3772495"/>
              <a:ext cx="2519990"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600" b="1">
                  <a:solidFill>
                    <a:prstClr val="white"/>
                  </a:solidFill>
                  <a:latin typeface="Cambria" panose="02040503050406030204" pitchFamily="18" charset="0"/>
                  <a:ea typeface="Cambria" panose="02040503050406030204" pitchFamily="18" charset="0"/>
                  <a:cs typeface="Calibri" panose="020F0502020204030204" pitchFamily="34" charset="0"/>
                </a:rPr>
                <a:t>Median age of employees 40 years</a:t>
              </a:r>
              <a:endParaRPr kumimoji="0" lang="en-ID" sz="1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xmlns="" val="2258208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37</a:t>
            </a:fld>
            <a:endParaRPr lang="en-US"/>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07790" y="208659"/>
            <a:ext cx="7478179" cy="619459"/>
          </a:xfrm>
        </p:spPr>
        <p:txBody>
          <a:bodyPr/>
          <a:lstStyle/>
          <a:p>
            <a:r>
              <a:rPr lang="en-US" sz="3200">
                <a:solidFill>
                  <a:srgbClr val="286EB2"/>
                </a:solidFill>
                <a:latin typeface="Cambria" panose="02040503050406030204" pitchFamily="18" charset="0"/>
              </a:rPr>
              <a:t>Strong Financial Trajectory</a:t>
            </a:r>
          </a:p>
        </p:txBody>
      </p:sp>
      <p:sp>
        <p:nvSpPr>
          <p:cNvPr id="25" name="AutoShape 26"/>
          <p:cNvSpPr/>
          <p:nvPr/>
        </p:nvSpPr>
        <p:spPr>
          <a:xfrm>
            <a:off x="5278170" y="773631"/>
            <a:ext cx="6913830"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xmlns="" id="{40759036-CB4A-5541-840D-096D74C869EF}"/>
              </a:ext>
            </a:extLst>
          </p:cNvPr>
          <p:cNvSpPr txBox="1"/>
          <p:nvPr/>
        </p:nvSpPr>
        <p:spPr>
          <a:xfrm>
            <a:off x="821667" y="1092732"/>
            <a:ext cx="25213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rPr>
              <a:t>Revenue </a:t>
            </a:r>
          </a:p>
        </p:txBody>
      </p:sp>
      <p:sp>
        <p:nvSpPr>
          <p:cNvPr id="27" name="TextBox 26">
            <a:extLst>
              <a:ext uri="{FF2B5EF4-FFF2-40B4-BE49-F238E27FC236}">
                <a16:creationId xmlns:a16="http://schemas.microsoft.com/office/drawing/2014/main" xmlns="" id="{11B6B7E1-0143-544F-7D7E-879860832FDD}"/>
              </a:ext>
            </a:extLst>
          </p:cNvPr>
          <p:cNvSpPr txBox="1"/>
          <p:nvPr/>
        </p:nvSpPr>
        <p:spPr>
          <a:xfrm>
            <a:off x="4917417" y="1092732"/>
            <a:ext cx="20167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rPr>
              <a:t>EBITDA </a:t>
            </a:r>
          </a:p>
        </p:txBody>
      </p:sp>
      <p:sp>
        <p:nvSpPr>
          <p:cNvPr id="28" name="TextBox 27">
            <a:extLst>
              <a:ext uri="{FF2B5EF4-FFF2-40B4-BE49-F238E27FC236}">
                <a16:creationId xmlns:a16="http://schemas.microsoft.com/office/drawing/2014/main" xmlns="" id="{746A457F-4797-78B8-91E0-7D019EFD53B0}"/>
              </a:ext>
            </a:extLst>
          </p:cNvPr>
          <p:cNvSpPr txBox="1"/>
          <p:nvPr/>
        </p:nvSpPr>
        <p:spPr>
          <a:xfrm>
            <a:off x="9358626" y="1080991"/>
            <a:ext cx="23159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a:solidFill>
                  <a:srgbClr val="00426D"/>
                </a:solidFill>
                <a:latin typeface="Cambria" panose="02040503050406030204" pitchFamily="18" charset="0"/>
                <a:ea typeface="Cambria" panose="02040503050406030204" pitchFamily="18" charset="0"/>
              </a:rPr>
              <a:t>Profit after Tax</a:t>
            </a:r>
            <a:endParaRPr kumimoji="0" lang="en-IN"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endParaRPr>
          </a:p>
        </p:txBody>
      </p:sp>
      <p:sp>
        <p:nvSpPr>
          <p:cNvPr id="29" name="TextBox 28">
            <a:extLst>
              <a:ext uri="{FF2B5EF4-FFF2-40B4-BE49-F238E27FC236}">
                <a16:creationId xmlns:a16="http://schemas.microsoft.com/office/drawing/2014/main" xmlns="" id="{958A794A-C2D0-7183-60A0-7905E8798476}"/>
              </a:ext>
            </a:extLst>
          </p:cNvPr>
          <p:cNvSpPr txBox="1"/>
          <p:nvPr/>
        </p:nvSpPr>
        <p:spPr>
          <a:xfrm>
            <a:off x="821667" y="4166487"/>
            <a:ext cx="24139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1">
                <a:solidFill>
                  <a:srgbClr val="00426D"/>
                </a:solidFill>
                <a:latin typeface="Cambria" panose="02040503050406030204" pitchFamily="18" charset="0"/>
                <a:ea typeface="Cambria" panose="02040503050406030204" pitchFamily="18" charset="0"/>
              </a:rPr>
              <a:t>Working Capital Days</a:t>
            </a:r>
            <a:endParaRPr kumimoji="0" lang="en-IN"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endParaRPr>
          </a:p>
        </p:txBody>
      </p:sp>
      <p:sp>
        <p:nvSpPr>
          <p:cNvPr id="30" name="TextBox 29">
            <a:extLst>
              <a:ext uri="{FF2B5EF4-FFF2-40B4-BE49-F238E27FC236}">
                <a16:creationId xmlns:a16="http://schemas.microsoft.com/office/drawing/2014/main" xmlns="" id="{9CEE78B6-A0F5-705C-E277-9D9400FA1F8C}"/>
              </a:ext>
            </a:extLst>
          </p:cNvPr>
          <p:cNvSpPr txBox="1"/>
          <p:nvPr/>
        </p:nvSpPr>
        <p:spPr>
          <a:xfrm>
            <a:off x="5078281" y="4022230"/>
            <a:ext cx="23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rPr>
              <a:t>Net Debt/Equity</a:t>
            </a:r>
          </a:p>
        </p:txBody>
      </p:sp>
      <p:sp>
        <p:nvSpPr>
          <p:cNvPr id="31" name="TextBox 30">
            <a:extLst>
              <a:ext uri="{FF2B5EF4-FFF2-40B4-BE49-F238E27FC236}">
                <a16:creationId xmlns:a16="http://schemas.microsoft.com/office/drawing/2014/main" xmlns="" id="{16DE4BE8-3DE1-C58C-29F2-04D6655779E5}"/>
              </a:ext>
            </a:extLst>
          </p:cNvPr>
          <p:cNvSpPr txBox="1"/>
          <p:nvPr/>
        </p:nvSpPr>
        <p:spPr>
          <a:xfrm>
            <a:off x="8923548" y="4061907"/>
            <a:ext cx="27650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rPr>
              <a:t>Fixed Assets Turnover </a:t>
            </a:r>
            <a:r>
              <a:rPr lang="en-US" sz="1200" b="1">
                <a:solidFill>
                  <a:srgbClr val="00426D"/>
                </a:solidFill>
                <a:latin typeface="Cambria" panose="02040503050406030204" pitchFamily="18" charset="0"/>
                <a:ea typeface="Cambria" panose="02040503050406030204" pitchFamily="18" charset="0"/>
              </a:rPr>
              <a:t>R</a:t>
            </a:r>
            <a:r>
              <a:rPr kumimoji="0" lang="en-US" sz="1200" b="1" i="0" u="none" strike="noStrike" kern="1200" cap="none" spc="0" normalizeH="0" baseline="0" noProof="0" err="1">
                <a:ln>
                  <a:noFill/>
                </a:ln>
                <a:solidFill>
                  <a:srgbClr val="00426D"/>
                </a:solidFill>
                <a:effectLst/>
                <a:uLnTx/>
                <a:uFillTx/>
                <a:latin typeface="Cambria" panose="02040503050406030204" pitchFamily="18" charset="0"/>
                <a:ea typeface="Cambria" panose="02040503050406030204" pitchFamily="18" charset="0"/>
                <a:cs typeface="+mn-cs"/>
              </a:rPr>
              <a:t>atio</a:t>
            </a:r>
            <a:endParaRPr kumimoji="0" lang="en-US" sz="1200" b="1" i="0" u="none" strike="noStrike" kern="1200" cap="none" spc="0" normalizeH="0" baseline="0" noProof="0">
              <a:ln>
                <a:noFill/>
              </a:ln>
              <a:solidFill>
                <a:srgbClr val="00426D"/>
              </a:solidFill>
              <a:effectLst/>
              <a:uLnTx/>
              <a:uFillTx/>
              <a:latin typeface="Cambria" panose="02040503050406030204" pitchFamily="18" charset="0"/>
              <a:ea typeface="Cambria" panose="02040503050406030204" pitchFamily="18" charset="0"/>
              <a:cs typeface="+mn-cs"/>
            </a:endParaRPr>
          </a:p>
        </p:txBody>
      </p:sp>
      <p:cxnSp>
        <p:nvCxnSpPr>
          <p:cNvPr id="32" name="Straight Connector 31">
            <a:extLst>
              <a:ext uri="{FF2B5EF4-FFF2-40B4-BE49-F238E27FC236}">
                <a16:creationId xmlns:a16="http://schemas.microsoft.com/office/drawing/2014/main" xmlns="" id="{C6399793-B272-478B-9CF3-24895ECAEB3C}"/>
              </a:ext>
            </a:extLst>
          </p:cNvPr>
          <p:cNvCxnSpPr>
            <a:cxnSpLocks/>
          </p:cNvCxnSpPr>
          <p:nvPr/>
        </p:nvCxnSpPr>
        <p:spPr>
          <a:xfrm>
            <a:off x="444811" y="3888976"/>
            <a:ext cx="3223370"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6399793-B272-478B-9CF3-24895ECAEB3C}"/>
              </a:ext>
            </a:extLst>
          </p:cNvPr>
          <p:cNvCxnSpPr>
            <a:cxnSpLocks/>
          </p:cNvCxnSpPr>
          <p:nvPr/>
        </p:nvCxnSpPr>
        <p:spPr>
          <a:xfrm>
            <a:off x="4279696" y="3898403"/>
            <a:ext cx="3403451"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6399793-B272-478B-9CF3-24895ECAEB3C}"/>
              </a:ext>
            </a:extLst>
          </p:cNvPr>
          <p:cNvCxnSpPr>
            <a:cxnSpLocks/>
          </p:cNvCxnSpPr>
          <p:nvPr/>
        </p:nvCxnSpPr>
        <p:spPr>
          <a:xfrm>
            <a:off x="8277035" y="3888976"/>
            <a:ext cx="3397563" cy="0"/>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6399793-B272-478B-9CF3-24895ECAEB3C}"/>
              </a:ext>
            </a:extLst>
          </p:cNvPr>
          <p:cNvCxnSpPr>
            <a:cxnSpLocks/>
          </p:cNvCxnSpPr>
          <p:nvPr/>
        </p:nvCxnSpPr>
        <p:spPr>
          <a:xfrm>
            <a:off x="7963424" y="1092732"/>
            <a:ext cx="0" cy="2464053"/>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C6399793-B272-478B-9CF3-24895ECAEB3C}"/>
              </a:ext>
            </a:extLst>
          </p:cNvPr>
          <p:cNvCxnSpPr>
            <a:cxnSpLocks/>
          </p:cNvCxnSpPr>
          <p:nvPr/>
        </p:nvCxnSpPr>
        <p:spPr>
          <a:xfrm>
            <a:off x="7963424" y="4126371"/>
            <a:ext cx="0" cy="2026052"/>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6399793-B272-478B-9CF3-24895ECAEB3C}"/>
              </a:ext>
            </a:extLst>
          </p:cNvPr>
          <p:cNvCxnSpPr>
            <a:cxnSpLocks/>
          </p:cNvCxnSpPr>
          <p:nvPr/>
        </p:nvCxnSpPr>
        <p:spPr>
          <a:xfrm>
            <a:off x="3968029" y="1166768"/>
            <a:ext cx="0" cy="2464053"/>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6399793-B272-478B-9CF3-24895ECAEB3C}"/>
              </a:ext>
            </a:extLst>
          </p:cNvPr>
          <p:cNvCxnSpPr>
            <a:cxnSpLocks/>
          </p:cNvCxnSpPr>
          <p:nvPr/>
        </p:nvCxnSpPr>
        <p:spPr>
          <a:xfrm>
            <a:off x="3968029" y="4200407"/>
            <a:ext cx="0" cy="2026052"/>
          </a:xfrm>
          <a:prstGeom prst="line">
            <a:avLst/>
          </a:prstGeom>
          <a:ln>
            <a:solidFill>
              <a:srgbClr val="C1D8E8"/>
            </a:solidFill>
          </a:ln>
        </p:spPr>
        <p:style>
          <a:lnRef idx="1">
            <a:schemeClr val="accent1"/>
          </a:lnRef>
          <a:fillRef idx="0">
            <a:schemeClr val="accent1"/>
          </a:fillRef>
          <a:effectRef idx="0">
            <a:schemeClr val="accent1"/>
          </a:effectRef>
          <a:fontRef idx="minor">
            <a:schemeClr val="tx1"/>
          </a:fontRef>
        </p:style>
      </p:cxnSp>
      <p:graphicFrame>
        <p:nvGraphicFramePr>
          <p:cNvPr id="39" name="1388.75226.75144244.757">
            <a:extLst>
              <a:ext uri="{FF2B5EF4-FFF2-40B4-BE49-F238E27FC236}">
                <a16:creationId xmlns:a16="http://schemas.microsoft.com/office/drawing/2014/main" xmlns="" id="{2E96D388-0F33-E6E9-4444-C57B8F9EFA3C}"/>
              </a:ext>
            </a:extLst>
          </p:cNvPr>
          <p:cNvGraphicFramePr>
            <a:graphicFrameLocks/>
          </p:cNvGraphicFramePr>
          <p:nvPr>
            <p:custDataLst>
              <p:tags r:id="rId1"/>
            </p:custDataLst>
            <p:extLst>
              <p:ext uri="{D42A27DB-BD31-4B8C-83A1-F6EECF244321}">
                <p14:modId xmlns:p14="http://schemas.microsoft.com/office/powerpoint/2010/main" xmlns="" val="1835805686"/>
              </p:ext>
            </p:extLst>
          </p:nvPr>
        </p:nvGraphicFramePr>
        <p:xfrm>
          <a:off x="441908" y="4461234"/>
          <a:ext cx="3390361" cy="18538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1388.75226.75144244.757">
            <a:extLst>
              <a:ext uri="{FF2B5EF4-FFF2-40B4-BE49-F238E27FC236}">
                <a16:creationId xmlns:a16="http://schemas.microsoft.com/office/drawing/2014/main" xmlns="" id="{4889020E-A146-FFE7-AB15-C7DD60630AFA}"/>
              </a:ext>
            </a:extLst>
          </p:cNvPr>
          <p:cNvGraphicFramePr>
            <a:graphicFrameLocks/>
          </p:cNvGraphicFramePr>
          <p:nvPr>
            <p:custDataLst>
              <p:tags r:id="rId2"/>
            </p:custDataLst>
            <p:extLst>
              <p:ext uri="{D42A27DB-BD31-4B8C-83A1-F6EECF244321}">
                <p14:modId xmlns:p14="http://schemas.microsoft.com/office/powerpoint/2010/main" xmlns="" val="4043422327"/>
              </p:ext>
            </p:extLst>
          </p:nvPr>
        </p:nvGraphicFramePr>
        <p:xfrm>
          <a:off x="4272974" y="4520493"/>
          <a:ext cx="3487203" cy="19977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1388.75226.75144244.757">
            <a:extLst>
              <a:ext uri="{FF2B5EF4-FFF2-40B4-BE49-F238E27FC236}">
                <a16:creationId xmlns:a16="http://schemas.microsoft.com/office/drawing/2014/main" xmlns="" id="{CB49BF3F-979E-6A40-EF69-CEE525F7CAB5}"/>
              </a:ext>
            </a:extLst>
          </p:cNvPr>
          <p:cNvGraphicFramePr>
            <a:graphicFrameLocks/>
          </p:cNvGraphicFramePr>
          <p:nvPr>
            <p:custDataLst>
              <p:tags r:id="rId3"/>
            </p:custDataLst>
            <p:extLst>
              <p:ext uri="{D42A27DB-BD31-4B8C-83A1-F6EECF244321}">
                <p14:modId xmlns:p14="http://schemas.microsoft.com/office/powerpoint/2010/main" xmlns="" val="3149028499"/>
              </p:ext>
            </p:extLst>
          </p:nvPr>
        </p:nvGraphicFramePr>
        <p:xfrm>
          <a:off x="8247534" y="4224649"/>
          <a:ext cx="3525366" cy="205401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1388.75226.75144244.757">
            <a:extLst>
              <a:ext uri="{FF2B5EF4-FFF2-40B4-BE49-F238E27FC236}">
                <a16:creationId xmlns:a16="http://schemas.microsoft.com/office/drawing/2014/main" xmlns="" id="{9137F8C1-E588-C7DA-A544-E9623CFFDBA7}"/>
              </a:ext>
            </a:extLst>
          </p:cNvPr>
          <p:cNvGraphicFramePr>
            <a:graphicFrameLocks/>
          </p:cNvGraphicFramePr>
          <p:nvPr>
            <p:custDataLst>
              <p:tags r:id="rId4"/>
            </p:custDataLst>
            <p:extLst>
              <p:ext uri="{D42A27DB-BD31-4B8C-83A1-F6EECF244321}">
                <p14:modId xmlns:p14="http://schemas.microsoft.com/office/powerpoint/2010/main" xmlns="" val="4257064476"/>
              </p:ext>
            </p:extLst>
          </p:nvPr>
        </p:nvGraphicFramePr>
        <p:xfrm>
          <a:off x="8285697" y="1486650"/>
          <a:ext cx="3487203" cy="20397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3" name="1388.75226.75144244.757">
            <a:extLst>
              <a:ext uri="{FF2B5EF4-FFF2-40B4-BE49-F238E27FC236}">
                <a16:creationId xmlns:a16="http://schemas.microsoft.com/office/drawing/2014/main" xmlns="" id="{7DEC5215-1766-DAA8-59C1-2E32B31AFDA5}"/>
              </a:ext>
            </a:extLst>
          </p:cNvPr>
          <p:cNvGraphicFramePr>
            <a:graphicFrameLocks/>
          </p:cNvGraphicFramePr>
          <p:nvPr>
            <p:custDataLst>
              <p:tags r:id="rId5"/>
            </p:custDataLst>
            <p:extLst>
              <p:ext uri="{D42A27DB-BD31-4B8C-83A1-F6EECF244321}">
                <p14:modId xmlns:p14="http://schemas.microsoft.com/office/powerpoint/2010/main" xmlns="" val="3928372111"/>
              </p:ext>
            </p:extLst>
          </p:nvPr>
        </p:nvGraphicFramePr>
        <p:xfrm>
          <a:off x="4279696" y="1450931"/>
          <a:ext cx="3487203" cy="214551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4" name="1388.75226.75144244.757">
            <a:extLst>
              <a:ext uri="{FF2B5EF4-FFF2-40B4-BE49-F238E27FC236}">
                <a16:creationId xmlns:a16="http://schemas.microsoft.com/office/drawing/2014/main" xmlns="" id="{BBD75B65-9962-C230-F6FF-F00FEFFA95DB}"/>
              </a:ext>
            </a:extLst>
          </p:cNvPr>
          <p:cNvGraphicFramePr>
            <a:graphicFrameLocks/>
          </p:cNvGraphicFramePr>
          <p:nvPr>
            <p:custDataLst>
              <p:tags r:id="rId6"/>
            </p:custDataLst>
            <p:extLst>
              <p:ext uri="{D42A27DB-BD31-4B8C-83A1-F6EECF244321}">
                <p14:modId xmlns:p14="http://schemas.microsoft.com/office/powerpoint/2010/main" xmlns="" val="2487834268"/>
              </p:ext>
            </p:extLst>
          </p:nvPr>
        </p:nvGraphicFramePr>
        <p:xfrm>
          <a:off x="307790" y="1435465"/>
          <a:ext cx="3487203" cy="2145516"/>
        </p:xfrm>
        <a:graphic>
          <a:graphicData uri="http://schemas.openxmlformats.org/drawingml/2006/chart">
            <c:chart xmlns:c="http://schemas.openxmlformats.org/drawingml/2006/chart" xmlns:r="http://schemas.openxmlformats.org/officeDocument/2006/relationships" r:id="rId13"/>
          </a:graphicData>
        </a:graphic>
      </p:graphicFrame>
      <p:sp>
        <p:nvSpPr>
          <p:cNvPr id="3" name="TextBox 2">
            <a:extLst>
              <a:ext uri="{FF2B5EF4-FFF2-40B4-BE49-F238E27FC236}">
                <a16:creationId xmlns:a16="http://schemas.microsoft.com/office/drawing/2014/main" xmlns="" id="{9D190B78-72B4-0B24-2ED8-ACB652B1AC28}"/>
              </a:ext>
            </a:extLst>
          </p:cNvPr>
          <p:cNvSpPr txBox="1"/>
          <p:nvPr/>
        </p:nvSpPr>
        <p:spPr>
          <a:xfrm>
            <a:off x="11029753" y="826129"/>
            <a:ext cx="778781" cy="276999"/>
          </a:xfrm>
          <a:prstGeom prst="rect">
            <a:avLst/>
          </a:prstGeom>
          <a:noFill/>
        </p:spPr>
        <p:txBody>
          <a:bodyPr wrap="square" rtlCol="0">
            <a:spAutoFit/>
          </a:bodyPr>
          <a:lstStyle/>
          <a:p>
            <a:pPr algn="r"/>
            <a:r>
              <a:rPr lang="en-IN" sz="1200" b="1" i="1">
                <a:solidFill>
                  <a:srgbClr val="2B4780"/>
                </a:solidFill>
                <a:latin typeface="Cambria" panose="02040503050406030204" pitchFamily="18" charset="0"/>
                <a:ea typeface="Cambria" panose="02040503050406030204" pitchFamily="18" charset="0"/>
              </a:rPr>
              <a:t>Rs Cr</a:t>
            </a:r>
          </a:p>
        </p:txBody>
      </p:sp>
      <p:sp>
        <p:nvSpPr>
          <p:cNvPr id="2" name="TextBox 1">
            <a:extLst>
              <a:ext uri="{FF2B5EF4-FFF2-40B4-BE49-F238E27FC236}">
                <a16:creationId xmlns:a16="http://schemas.microsoft.com/office/drawing/2014/main" xmlns="" id="{04CCE2FF-0715-FBE9-1BDE-B4A3E30D9443}"/>
              </a:ext>
            </a:extLst>
          </p:cNvPr>
          <p:cNvSpPr txBox="1"/>
          <p:nvPr/>
        </p:nvSpPr>
        <p:spPr>
          <a:xfrm>
            <a:off x="181607" y="6459426"/>
            <a:ext cx="1982170" cy="307777"/>
          </a:xfrm>
          <a:prstGeom prst="rect">
            <a:avLst/>
          </a:prstGeom>
          <a:noFill/>
        </p:spPr>
        <p:txBody>
          <a:bodyPr wrap="square" rtlCol="0">
            <a:spAutoFit/>
          </a:bodyPr>
          <a:lstStyle/>
          <a:p>
            <a:r>
              <a:rPr lang="en-IN" sz="1400" i="1" dirty="0"/>
              <a:t>*Consolidated Numbers</a:t>
            </a:r>
          </a:p>
        </p:txBody>
      </p:sp>
    </p:spTree>
    <p:extLst>
      <p:ext uri="{BB962C8B-B14F-4D97-AF65-F5344CB8AC3E}">
        <p14:creationId xmlns:p14="http://schemas.microsoft.com/office/powerpoint/2010/main" xmlns="" val="4262280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38</a:t>
            </a:fld>
            <a:endParaRPr lang="en-US"/>
          </a:p>
        </p:txBody>
      </p:sp>
      <p:sp>
        <p:nvSpPr>
          <p:cNvPr id="49" name="AutoShape 26"/>
          <p:cNvSpPr/>
          <p:nvPr/>
        </p:nvSpPr>
        <p:spPr>
          <a:xfrm>
            <a:off x="9723422" y="773631"/>
            <a:ext cx="2468579" cy="0"/>
          </a:xfrm>
          <a:prstGeom prst="line">
            <a:avLst/>
          </a:prstGeom>
          <a:ln w="19050" cap="flat">
            <a:solidFill>
              <a:srgbClr val="2C284B"/>
            </a:solidFill>
            <a:prstDash val="solid"/>
            <a:headEnd type="none" w="sm" len="sm"/>
            <a:tailEnd type="none" w="sm" len="sm"/>
          </a:ln>
        </p:spPr>
        <p:txBody>
          <a:bodyPr/>
          <a:lstStyle/>
          <a:p>
            <a:endParaRPr lang="en-IN"/>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2" y="334978"/>
            <a:ext cx="9886400" cy="619459"/>
          </a:xfrm>
        </p:spPr>
        <p:txBody>
          <a:bodyPr/>
          <a:lstStyle/>
          <a:p>
            <a:r>
              <a:rPr lang="en-US" sz="3200">
                <a:solidFill>
                  <a:srgbClr val="286EB2"/>
                </a:solidFill>
                <a:latin typeface="Cambria" panose="02040503050406030204" pitchFamily="18" charset="0"/>
              </a:rPr>
              <a:t>Om Infra Consolidated - Historical Income Statement</a:t>
            </a:r>
          </a:p>
        </p:txBody>
      </p:sp>
      <p:graphicFrame>
        <p:nvGraphicFramePr>
          <p:cNvPr id="6" name="Table 5"/>
          <p:cNvGraphicFramePr>
            <a:graphicFrameLocks noGrp="1"/>
          </p:cNvGraphicFramePr>
          <p:nvPr>
            <p:extLst>
              <p:ext uri="{D42A27DB-BD31-4B8C-83A1-F6EECF244321}">
                <p14:modId xmlns:p14="http://schemas.microsoft.com/office/powerpoint/2010/main" xmlns="" val="2364822824"/>
              </p:ext>
            </p:extLst>
          </p:nvPr>
        </p:nvGraphicFramePr>
        <p:xfrm>
          <a:off x="419100" y="1166501"/>
          <a:ext cx="10912539" cy="5264697"/>
        </p:xfrm>
        <a:graphic>
          <a:graphicData uri="http://schemas.openxmlformats.org/drawingml/2006/table">
            <a:tbl>
              <a:tblPr>
                <a:tableStyleId>{9D7B26C5-4107-4FEC-AEDC-1716B250A1EF}</a:tableStyleId>
              </a:tblPr>
              <a:tblGrid>
                <a:gridCol w="2614250">
                  <a:extLst>
                    <a:ext uri="{9D8B030D-6E8A-4147-A177-3AD203B41FA5}">
                      <a16:colId xmlns:a16="http://schemas.microsoft.com/office/drawing/2014/main" xmlns="" val="20000"/>
                    </a:ext>
                  </a:extLst>
                </a:gridCol>
                <a:gridCol w="2810532">
                  <a:extLst>
                    <a:ext uri="{9D8B030D-6E8A-4147-A177-3AD203B41FA5}">
                      <a16:colId xmlns:a16="http://schemas.microsoft.com/office/drawing/2014/main" xmlns="" val="4111609258"/>
                    </a:ext>
                  </a:extLst>
                </a:gridCol>
                <a:gridCol w="3599599">
                  <a:extLst>
                    <a:ext uri="{9D8B030D-6E8A-4147-A177-3AD203B41FA5}">
                      <a16:colId xmlns:a16="http://schemas.microsoft.com/office/drawing/2014/main" xmlns="" val="20007"/>
                    </a:ext>
                  </a:extLst>
                </a:gridCol>
                <a:gridCol w="1888158">
                  <a:extLst>
                    <a:ext uri="{9D8B030D-6E8A-4147-A177-3AD203B41FA5}">
                      <a16:colId xmlns:a16="http://schemas.microsoft.com/office/drawing/2014/main" xmlns="" val="20002"/>
                    </a:ext>
                  </a:extLst>
                </a:gridCol>
              </a:tblGrid>
              <a:tr h="433037">
                <a:tc>
                  <a:txBody>
                    <a:bodyPr/>
                    <a:lstStyle/>
                    <a:p>
                      <a:pPr algn="l"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Particulars </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FY22</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FY23</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tc>
                  <a:txBody>
                    <a:bodyPr/>
                    <a:lstStyle/>
                    <a:p>
                      <a:pPr algn="ctr" rtl="0" fontAlgn="t"/>
                      <a:r>
                        <a:rPr lang="en-AU" sz="1200" b="1"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rPr>
                        <a:t>FY24</a:t>
                      </a:r>
                      <a:endParaRPr lang="en-AU" sz="1200" b="1" i="0" u="none" strike="noStrike">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rgbClr val="2B4780"/>
                    </a:solidFill>
                  </a:tcPr>
                </a:tc>
                <a:extLst>
                  <a:ext uri="{0D108BD9-81ED-4DB2-BD59-A6C34878D82A}">
                    <a16:rowId xmlns:a16="http://schemas.microsoft.com/office/drawing/2014/main" xmlns="" val="10000"/>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Net Sales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313</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799</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1,114</a:t>
                      </a:r>
                    </a:p>
                  </a:txBody>
                  <a:tcPr anchor="ctr">
                    <a:lnT w="12700" cap="flat" cmpd="sng" algn="ctr">
                      <a:solidFill>
                        <a:schemeClr val="tx1"/>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1"/>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Total Expenses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marL="0" indent="0"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269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762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1,024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2"/>
                  </a:ext>
                </a:extLst>
              </a:tr>
              <a:tr h="392780">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Other Income</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30</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39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3"/>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44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89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4"/>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EBITDA Margin (%)</a:t>
                      </a:r>
                      <a:endParaRPr lang="en-AU" sz="1200" b="1" i="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14%</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5%</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5"/>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Depreciation</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6"/>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Finance Costs</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28</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36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7"/>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PBT</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11</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86</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08"/>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Tax</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39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extLst>
                  <a:ext uri="{0D108BD9-81ED-4DB2-BD59-A6C34878D82A}">
                    <a16:rowId xmlns:a16="http://schemas.microsoft.com/office/drawing/2014/main" xmlns="" val="10009"/>
                  </a:ext>
                </a:extLst>
              </a:tr>
              <a:tr h="443888">
                <a:tc>
                  <a:txBody>
                    <a:bodyPr/>
                    <a:lstStyle/>
                    <a:p>
                      <a:pPr algn="l" rtl="0" fontAlgn="t"/>
                      <a:r>
                        <a:rPr lang="en-AU" sz="1200" b="1"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PAT (attributable to  Owner)</a:t>
                      </a:r>
                      <a:endPar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9</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13</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23" rtl="0" eaLnBrk="1" fontAlgn="t" latinLnBrk="0" hangingPunct="1"/>
                      <a:r>
                        <a:rPr lang="en-AU" sz="1200" b="0" i="0" u="none" strike="noStrike"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47</a:t>
                      </a:r>
                    </a:p>
                  </a:txBody>
                  <a:tcPr anchor="ct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xmlns="" val="10010"/>
                  </a:ext>
                </a:extLst>
              </a:tr>
              <a:tr h="443888">
                <a:tc>
                  <a:txBody>
                    <a:bodyPr/>
                    <a:lstStyle/>
                    <a:p>
                      <a:pPr algn="l" rtl="0" fontAlgn="t"/>
                      <a:r>
                        <a:rPr lang="en-AU" sz="1200" b="1" i="0" u="none" strike="noStrike">
                          <a:solidFill>
                            <a:schemeClr val="tx1"/>
                          </a:solidFill>
                          <a:effectLst/>
                          <a:latin typeface="Cambria" panose="02040503050406030204" pitchFamily="18" charset="0"/>
                          <a:ea typeface="Cambria" panose="02040503050406030204" pitchFamily="18" charset="0"/>
                          <a:cs typeface="Calibri" panose="020F0502020204030204" pitchFamily="34" charset="0"/>
                        </a:rPr>
                        <a:t>PAT Margins</a:t>
                      </a:r>
                    </a:p>
                  </a:txBody>
                  <a:tcPr anchor="ctr">
                    <a:lnT w="12700" cap="flat" cmpd="sng" algn="ctr">
                      <a:solidFill>
                        <a:srgbClr val="E7E6E6"/>
                      </a:solidFill>
                      <a:prstDash val="solid"/>
                      <a:round/>
                      <a:headEnd type="none" w="med" len="med"/>
                      <a:tailEnd type="none" w="med" len="med"/>
                    </a:lnT>
                    <a:solidFill>
                      <a:schemeClr val="accent1">
                        <a:lumMod val="20000"/>
                        <a:lumOff val="80000"/>
                      </a:schemeClr>
                    </a:solid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3%</a:t>
                      </a:r>
                    </a:p>
                  </a:txBody>
                  <a:tcPr anchor="ctr">
                    <a:lnT w="12700" cap="flat" cmpd="sng" algn="ctr">
                      <a:solidFill>
                        <a:srgbClr val="E7E6E6"/>
                      </a:solidFill>
                      <a:prstDash val="solid"/>
                      <a:round/>
                      <a:headEnd type="none" w="med" len="med"/>
                      <a:tailEnd type="none" w="med" len="med"/>
                    </a:lnT>
                    <a:noFill/>
                  </a:tcPr>
                </a:tc>
                <a:tc>
                  <a:txBody>
                    <a:bodyPr/>
                    <a:lstStyle/>
                    <a:p>
                      <a:pPr algn="ctr" rtl="0" fontAlgn="t"/>
                      <a:r>
                        <a:rPr lang="en-AU" sz="12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p>
                  </a:txBody>
                  <a:tcPr anchor="ctr">
                    <a:lnT w="12700" cap="flat" cmpd="sng" algn="ctr">
                      <a:solidFill>
                        <a:srgbClr val="E7E6E6"/>
                      </a:solidFill>
                      <a:prstDash val="solid"/>
                      <a:round/>
                      <a:headEnd type="none" w="med" len="med"/>
                      <a:tailEnd type="none" w="med" len="med"/>
                    </a:lnT>
                    <a:noFill/>
                  </a:tcPr>
                </a:tc>
                <a:tc>
                  <a:txBody>
                    <a:bodyPr/>
                    <a:lstStyle/>
                    <a:p>
                      <a:pPr marL="0" algn="ctr" defTabSz="914423" rtl="0" eaLnBrk="1" fontAlgn="t" latinLnBrk="0" hangingPunct="1"/>
                      <a:r>
                        <a:rPr lang="en-AU" sz="1200" b="0" i="0" u="none" strike="noStrike"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a:t>
                      </a:r>
                    </a:p>
                  </a:txBody>
                  <a:tcPr anchor="ctr">
                    <a:lnT w="12700" cap="flat" cmpd="sng" algn="ctr">
                      <a:solidFill>
                        <a:srgbClr val="E7E6E6"/>
                      </a:solidFill>
                      <a:prstDash val="solid"/>
                      <a:round/>
                      <a:headEnd type="none" w="med" len="med"/>
                      <a:tailEnd type="none" w="med" len="med"/>
                    </a:lnT>
                    <a:noFill/>
                  </a:tcPr>
                </a:tc>
                <a:extLst>
                  <a:ext uri="{0D108BD9-81ED-4DB2-BD59-A6C34878D82A}">
                    <a16:rowId xmlns:a16="http://schemas.microsoft.com/office/drawing/2014/main" xmlns="" val="2760138618"/>
                  </a:ext>
                </a:extLst>
              </a:tr>
            </a:tbl>
          </a:graphicData>
        </a:graphic>
      </p:graphicFrame>
      <p:sp>
        <p:nvSpPr>
          <p:cNvPr id="2" name="TextBox 1">
            <a:extLst>
              <a:ext uri="{FF2B5EF4-FFF2-40B4-BE49-F238E27FC236}">
                <a16:creationId xmlns:a16="http://schemas.microsoft.com/office/drawing/2014/main" xmlns="" id="{D60EE1F6-BC25-05AD-0257-4BC4DA42DEF7}"/>
              </a:ext>
            </a:extLst>
          </p:cNvPr>
          <p:cNvSpPr txBox="1"/>
          <p:nvPr/>
        </p:nvSpPr>
        <p:spPr>
          <a:xfrm>
            <a:off x="10475749" y="921970"/>
            <a:ext cx="1711779" cy="276999"/>
          </a:xfrm>
          <a:prstGeom prst="rect">
            <a:avLst/>
          </a:prstGeom>
          <a:noFill/>
        </p:spPr>
        <p:txBody>
          <a:bodyPr wrap="square" rtlCol="0">
            <a:spAutoFit/>
          </a:bodyPr>
          <a:lstStyle/>
          <a:p>
            <a:r>
              <a:rPr lang="en-IN" sz="1200" b="1" i="1" dirty="0">
                <a:solidFill>
                  <a:srgbClr val="2B4780"/>
                </a:solidFill>
                <a:latin typeface="Cambria" panose="02040503050406030204" pitchFamily="18" charset="0"/>
                <a:ea typeface="Cambria" panose="02040503050406030204" pitchFamily="18" charset="0"/>
              </a:rPr>
              <a:t>Rs Cr</a:t>
            </a:r>
          </a:p>
        </p:txBody>
      </p:sp>
      <p:sp>
        <p:nvSpPr>
          <p:cNvPr id="3" name="TextBox 2">
            <a:extLst>
              <a:ext uri="{FF2B5EF4-FFF2-40B4-BE49-F238E27FC236}">
                <a16:creationId xmlns:a16="http://schemas.microsoft.com/office/drawing/2014/main" xmlns="" id="{4C321B82-DD22-22DE-AF69-6324A830475E}"/>
              </a:ext>
            </a:extLst>
          </p:cNvPr>
          <p:cNvSpPr txBox="1"/>
          <p:nvPr/>
        </p:nvSpPr>
        <p:spPr>
          <a:xfrm>
            <a:off x="181607" y="6459426"/>
            <a:ext cx="1982170" cy="307777"/>
          </a:xfrm>
          <a:prstGeom prst="rect">
            <a:avLst/>
          </a:prstGeom>
          <a:noFill/>
        </p:spPr>
        <p:txBody>
          <a:bodyPr wrap="square" rtlCol="0">
            <a:spAutoFit/>
          </a:bodyPr>
          <a:lstStyle/>
          <a:p>
            <a:r>
              <a:rPr lang="en-IN" sz="1400" i="1" dirty="0"/>
              <a:t>*Consolidated Numbers</a:t>
            </a:r>
          </a:p>
        </p:txBody>
      </p:sp>
    </p:spTree>
    <p:extLst>
      <p:ext uri="{BB962C8B-B14F-4D97-AF65-F5344CB8AC3E}">
        <p14:creationId xmlns:p14="http://schemas.microsoft.com/office/powerpoint/2010/main" xmlns="" val="353317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39</a:t>
            </a:fld>
            <a:endParaRPr lang="en-US"/>
          </a:p>
        </p:txBody>
      </p:sp>
      <p:sp>
        <p:nvSpPr>
          <p:cNvPr id="49" name="AutoShape 26"/>
          <p:cNvSpPr/>
          <p:nvPr/>
        </p:nvSpPr>
        <p:spPr>
          <a:xfrm>
            <a:off x="8999145" y="773631"/>
            <a:ext cx="3192856" cy="0"/>
          </a:xfrm>
          <a:prstGeom prst="line">
            <a:avLst/>
          </a:prstGeom>
          <a:ln w="19050" cap="flat">
            <a:solidFill>
              <a:srgbClr val="2C284B"/>
            </a:solidFill>
            <a:prstDash val="solid"/>
            <a:headEnd type="none" w="sm" len="sm"/>
            <a:tailEnd type="none" w="sm" len="sm"/>
          </a:ln>
        </p:spPr>
        <p:txBody>
          <a:bodyPr/>
          <a:lstStyle/>
          <a:p>
            <a:endParaRPr lang="en-IN"/>
          </a:p>
        </p:txBody>
      </p:sp>
      <p:sp>
        <p:nvSpPr>
          <p:cNvPr id="50"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334978"/>
            <a:ext cx="9379407" cy="619459"/>
          </a:xfrm>
        </p:spPr>
        <p:txBody>
          <a:bodyPr/>
          <a:lstStyle/>
          <a:p>
            <a:r>
              <a:rPr lang="en-US" sz="3200">
                <a:solidFill>
                  <a:srgbClr val="286EB2"/>
                </a:solidFill>
                <a:latin typeface="Cambria" panose="02040503050406030204" pitchFamily="18" charset="0"/>
              </a:rPr>
              <a:t>Om Infra Consolidated - Historical Balance Sheet</a:t>
            </a:r>
          </a:p>
        </p:txBody>
      </p:sp>
      <p:graphicFrame>
        <p:nvGraphicFramePr>
          <p:cNvPr id="6" name="Table 5">
            <a:extLst>
              <a:ext uri="{FF2B5EF4-FFF2-40B4-BE49-F238E27FC236}">
                <a16:creationId xmlns:a16="http://schemas.microsoft.com/office/drawing/2014/main" xmlns="" id="{190CCAC8-2619-C3AF-30A6-DE9497B53802}"/>
              </a:ext>
            </a:extLst>
          </p:cNvPr>
          <p:cNvGraphicFramePr>
            <a:graphicFrameLocks noGrp="1"/>
          </p:cNvGraphicFramePr>
          <p:nvPr>
            <p:extLst>
              <p:ext uri="{D42A27DB-BD31-4B8C-83A1-F6EECF244321}">
                <p14:modId xmlns:p14="http://schemas.microsoft.com/office/powerpoint/2010/main" xmlns="" val="739492845"/>
              </p:ext>
            </p:extLst>
          </p:nvPr>
        </p:nvGraphicFramePr>
        <p:xfrm>
          <a:off x="407986" y="1112701"/>
          <a:ext cx="5454334" cy="5202372"/>
        </p:xfrm>
        <a:graphic>
          <a:graphicData uri="http://schemas.openxmlformats.org/drawingml/2006/table">
            <a:tbl>
              <a:tblPr>
                <a:tableStyleId>{8EC20E35-A176-4012-BC5E-935CFFF8708E}</a:tableStyleId>
              </a:tblPr>
              <a:tblGrid>
                <a:gridCol w="2598250">
                  <a:extLst>
                    <a:ext uri="{9D8B030D-6E8A-4147-A177-3AD203B41FA5}">
                      <a16:colId xmlns:a16="http://schemas.microsoft.com/office/drawing/2014/main" xmlns="" val="3311346583"/>
                    </a:ext>
                  </a:extLst>
                </a:gridCol>
                <a:gridCol w="952028">
                  <a:extLst>
                    <a:ext uri="{9D8B030D-6E8A-4147-A177-3AD203B41FA5}">
                      <a16:colId xmlns:a16="http://schemas.microsoft.com/office/drawing/2014/main" xmlns="" val="1608302901"/>
                    </a:ext>
                  </a:extLst>
                </a:gridCol>
                <a:gridCol w="952028">
                  <a:extLst>
                    <a:ext uri="{9D8B030D-6E8A-4147-A177-3AD203B41FA5}">
                      <a16:colId xmlns:a16="http://schemas.microsoft.com/office/drawing/2014/main" xmlns="" val="3560950823"/>
                    </a:ext>
                  </a:extLst>
                </a:gridCol>
                <a:gridCol w="952028">
                  <a:extLst>
                    <a:ext uri="{9D8B030D-6E8A-4147-A177-3AD203B41FA5}">
                      <a16:colId xmlns:a16="http://schemas.microsoft.com/office/drawing/2014/main" xmlns="" val="1116839114"/>
                    </a:ext>
                  </a:extLst>
                </a:gridCol>
              </a:tblGrid>
              <a:tr h="371598">
                <a:tc>
                  <a:txBody>
                    <a:bodyPr/>
                    <a:lstStyle/>
                    <a:p>
                      <a:pPr algn="l"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Liabilities</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FY22</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FY23</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FY24</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extLst>
                  <a:ext uri="{0D108BD9-81ED-4DB2-BD59-A6C34878D82A}">
                    <a16:rowId xmlns:a16="http://schemas.microsoft.com/office/drawing/2014/main" xmlns="" val="3676943183"/>
                  </a:ext>
                </a:extLst>
              </a:tr>
              <a:tr h="371598">
                <a:tc>
                  <a:txBody>
                    <a:bodyPr/>
                    <a:lstStyle/>
                    <a:p>
                      <a:pPr algn="l" fontAlgn="b"/>
                      <a:r>
                        <a:rPr lang="en-IN" sz="1200" b="1" u="none" strike="noStrike">
                          <a:effectLst/>
                          <a:latin typeface="Cambria" panose="02040503050406030204" pitchFamily="18" charset="0"/>
                          <a:ea typeface="Cambria" panose="02040503050406030204" pitchFamily="18" charset="0"/>
                        </a:rPr>
                        <a:t>Total Equity</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661</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683</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723</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269841333"/>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Share Capital</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10</a:t>
                      </a: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202599124"/>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Other Equity</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652</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673</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714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430633369"/>
                  </a:ext>
                </a:extLst>
              </a:tr>
              <a:tr h="371598">
                <a:tc>
                  <a:txBody>
                    <a:bodyPr/>
                    <a:lstStyle/>
                    <a:p>
                      <a:pPr algn="l" fontAlgn="b"/>
                      <a:r>
                        <a:rPr lang="en-IN" sz="1200" b="0" u="none" strike="noStrike">
                          <a:effectLst/>
                          <a:latin typeface="Cambria" panose="02040503050406030204" pitchFamily="18" charset="0"/>
                          <a:ea typeface="Cambria" panose="02040503050406030204" pitchFamily="18" charset="0"/>
                        </a:rPr>
                        <a:t>Non-Controlling Interest</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0" u="none" strike="noStrike">
                          <a:effectLst/>
                          <a:latin typeface="Cambria" panose="02040503050406030204" pitchFamily="18" charset="0"/>
                          <a:ea typeface="Cambria" panose="02040503050406030204" pitchFamily="18" charset="0"/>
                        </a:rPr>
                        <a:t>-0.1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u="none" strike="noStrike">
                          <a:effectLst/>
                          <a:latin typeface="Cambria" panose="02040503050406030204" pitchFamily="18" charset="0"/>
                          <a:ea typeface="Cambria" panose="02040503050406030204" pitchFamily="18" charset="0"/>
                        </a:rPr>
                        <a:t>46</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u="none" strike="noStrike">
                          <a:effectLst/>
                          <a:latin typeface="Cambria" panose="02040503050406030204" pitchFamily="18" charset="0"/>
                          <a:ea typeface="Cambria" panose="02040503050406030204" pitchFamily="18" charset="0"/>
                        </a:rPr>
                        <a:t>46</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539297923"/>
                  </a:ext>
                </a:extLst>
              </a:tr>
              <a:tr h="371598">
                <a:tc>
                  <a:txBody>
                    <a:bodyPr/>
                    <a:lstStyle/>
                    <a:p>
                      <a:pPr algn="l" fontAlgn="b"/>
                      <a:r>
                        <a:rPr lang="en-IN" sz="1200" b="1" u="none" strike="noStrike">
                          <a:effectLst/>
                          <a:latin typeface="Cambria" panose="02040503050406030204" pitchFamily="18" charset="0"/>
                          <a:ea typeface="Cambria" panose="02040503050406030204" pitchFamily="18" charset="0"/>
                        </a:rPr>
                        <a:t>Non-Current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i="0" u="none" strike="noStrike">
                          <a:solidFill>
                            <a:srgbClr val="000000"/>
                          </a:solidFill>
                          <a:effectLst/>
                          <a:latin typeface="Cambria" panose="02040503050406030204" pitchFamily="18" charset="0"/>
                          <a:ea typeface="Cambria" panose="02040503050406030204" pitchFamily="18" charset="0"/>
                        </a:rPr>
                        <a:t>90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75</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71</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157333617"/>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Borrowings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50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41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14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727038174"/>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Other Financial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13</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10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9</a:t>
                      </a: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57214574"/>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Other Non-Current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0</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Cambria" panose="02040503050406030204" pitchFamily="18" charset="0"/>
                          <a:ea typeface="Cambria" panose="02040503050406030204" pitchFamily="18" charset="0"/>
                        </a:rPr>
                        <a:t>2</a:t>
                      </a: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773320684"/>
                  </a:ext>
                </a:extLst>
              </a:tr>
              <a:tr h="371598">
                <a:tc>
                  <a:txBody>
                    <a:bodyPr/>
                    <a:lstStyle/>
                    <a:p>
                      <a:pPr algn="l" fontAlgn="b"/>
                      <a:r>
                        <a:rPr lang="en-IN" sz="1200" b="1" u="none" strike="noStrike">
                          <a:effectLst/>
                          <a:latin typeface="Cambria" panose="02040503050406030204" pitchFamily="18" charset="0"/>
                          <a:ea typeface="Cambria" panose="02040503050406030204" pitchFamily="18" charset="0"/>
                        </a:rPr>
                        <a:t>Current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448</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737</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616</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351543652"/>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Borrowings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64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85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60</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434951944"/>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Trade Payables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111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179</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101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592303693"/>
                  </a:ext>
                </a:extLst>
              </a:tr>
              <a:tr h="371598">
                <a:tc>
                  <a:txBody>
                    <a:bodyPr/>
                    <a:lstStyle/>
                    <a:p>
                      <a:pPr algn="l" fontAlgn="b"/>
                      <a:r>
                        <a:rPr lang="en-IN" sz="1200" u="none" strike="noStrike">
                          <a:effectLst/>
                          <a:latin typeface="Cambria" panose="02040503050406030204" pitchFamily="18" charset="0"/>
                          <a:ea typeface="Cambria" panose="02040503050406030204" pitchFamily="18" charset="0"/>
                        </a:rPr>
                        <a:t>Other Current Liabilities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235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449</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421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931006071"/>
                  </a:ext>
                </a:extLst>
              </a:tr>
              <a:tr h="371598">
                <a:tc>
                  <a:txBody>
                    <a:bodyPr/>
                    <a:lstStyle/>
                    <a:p>
                      <a:pPr algn="l" fontAlgn="b"/>
                      <a:r>
                        <a:rPr lang="en-IN" sz="1200" b="1" u="none" strike="noStrike">
                          <a:effectLst/>
                          <a:latin typeface="Cambria" panose="02040503050406030204" pitchFamily="18" charset="0"/>
                          <a:ea typeface="Cambria" panose="02040503050406030204" pitchFamily="18" charset="0"/>
                        </a:rPr>
                        <a:t>Total Liabilities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B w="28575" cap="flat" cmpd="sng" algn="ctr">
                      <a:solidFill>
                        <a:schemeClr val="tx1"/>
                      </a:solidFill>
                      <a:prstDash val="solid"/>
                      <a:round/>
                      <a:headEnd type="none" w="med" len="med"/>
                      <a:tailEnd type="none" w="med" len="med"/>
                    </a:ln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1,199</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1,540</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1,456</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348833"/>
                  </a:ext>
                </a:extLst>
              </a:tr>
            </a:tbl>
          </a:graphicData>
        </a:graphic>
      </p:graphicFrame>
      <p:graphicFrame>
        <p:nvGraphicFramePr>
          <p:cNvPr id="7" name="Table 6">
            <a:extLst>
              <a:ext uri="{FF2B5EF4-FFF2-40B4-BE49-F238E27FC236}">
                <a16:creationId xmlns:a16="http://schemas.microsoft.com/office/drawing/2014/main" xmlns="" id="{DE4878D5-C6B0-9BE5-1C23-66E788738531}"/>
              </a:ext>
            </a:extLst>
          </p:cNvPr>
          <p:cNvGraphicFramePr>
            <a:graphicFrameLocks noGrp="1"/>
          </p:cNvGraphicFramePr>
          <p:nvPr>
            <p:extLst>
              <p:ext uri="{D42A27DB-BD31-4B8C-83A1-F6EECF244321}">
                <p14:modId xmlns:p14="http://schemas.microsoft.com/office/powerpoint/2010/main" xmlns="" val="994488595"/>
              </p:ext>
            </p:extLst>
          </p:nvPr>
        </p:nvGraphicFramePr>
        <p:xfrm>
          <a:off x="6412670" y="1101989"/>
          <a:ext cx="5172950" cy="5202379"/>
        </p:xfrm>
        <a:graphic>
          <a:graphicData uri="http://schemas.openxmlformats.org/drawingml/2006/table">
            <a:tbl>
              <a:tblPr>
                <a:tableStyleId>{8EC20E35-A176-4012-BC5E-935CFFF8708E}</a:tableStyleId>
              </a:tblPr>
              <a:tblGrid>
                <a:gridCol w="2613140">
                  <a:extLst>
                    <a:ext uri="{9D8B030D-6E8A-4147-A177-3AD203B41FA5}">
                      <a16:colId xmlns:a16="http://schemas.microsoft.com/office/drawing/2014/main" xmlns="" val="643074013"/>
                    </a:ext>
                  </a:extLst>
                </a:gridCol>
                <a:gridCol w="853270">
                  <a:extLst>
                    <a:ext uri="{9D8B030D-6E8A-4147-A177-3AD203B41FA5}">
                      <a16:colId xmlns:a16="http://schemas.microsoft.com/office/drawing/2014/main" xmlns="" val="1963077817"/>
                    </a:ext>
                  </a:extLst>
                </a:gridCol>
                <a:gridCol w="853270">
                  <a:extLst>
                    <a:ext uri="{9D8B030D-6E8A-4147-A177-3AD203B41FA5}">
                      <a16:colId xmlns:a16="http://schemas.microsoft.com/office/drawing/2014/main" xmlns="" val="3360524046"/>
                    </a:ext>
                  </a:extLst>
                </a:gridCol>
                <a:gridCol w="853270">
                  <a:extLst>
                    <a:ext uri="{9D8B030D-6E8A-4147-A177-3AD203B41FA5}">
                      <a16:colId xmlns:a16="http://schemas.microsoft.com/office/drawing/2014/main" xmlns="" val="1489280138"/>
                    </a:ext>
                  </a:extLst>
                </a:gridCol>
              </a:tblGrid>
              <a:tr h="400183">
                <a:tc>
                  <a:txBody>
                    <a:bodyPr/>
                    <a:lstStyle/>
                    <a:p>
                      <a:pPr algn="l"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Assets </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FY22</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FY23</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tc>
                  <a:txBody>
                    <a:bodyPr/>
                    <a:lstStyle/>
                    <a:p>
                      <a:pPr algn="r" fontAlgn="b"/>
                      <a:r>
                        <a:rPr lang="en-IN" sz="1400" b="1" u="none" strike="noStrike">
                          <a:solidFill>
                            <a:schemeClr val="bg1"/>
                          </a:solidFill>
                          <a:effectLst/>
                          <a:highlight>
                            <a:srgbClr val="002060"/>
                          </a:highlight>
                          <a:latin typeface="Cambria" panose="02040503050406030204" pitchFamily="18" charset="0"/>
                          <a:ea typeface="Cambria" panose="02040503050406030204" pitchFamily="18" charset="0"/>
                        </a:rPr>
                        <a:t>FY24</a:t>
                      </a:r>
                      <a:endParaRPr lang="en-IN" sz="1400" b="1" i="0" u="none" strike="noStrike">
                        <a:solidFill>
                          <a:schemeClr val="bg1"/>
                        </a:solidFill>
                        <a:effectLst/>
                        <a:highlight>
                          <a:srgbClr val="002060"/>
                        </a:highlight>
                        <a:latin typeface="Cambria" panose="02040503050406030204" pitchFamily="18" charset="0"/>
                        <a:ea typeface="Cambria" panose="02040503050406030204" pitchFamily="18" charset="0"/>
                      </a:endParaRPr>
                    </a:p>
                  </a:txBody>
                  <a:tcPr anchor="b">
                    <a:solidFill>
                      <a:srgbClr val="002060"/>
                    </a:solidFill>
                  </a:tcPr>
                </a:tc>
                <a:extLst>
                  <a:ext uri="{0D108BD9-81ED-4DB2-BD59-A6C34878D82A}">
                    <a16:rowId xmlns:a16="http://schemas.microsoft.com/office/drawing/2014/main" xmlns="" val="104429286"/>
                  </a:ext>
                </a:extLst>
              </a:tr>
              <a:tr h="400183">
                <a:tc>
                  <a:txBody>
                    <a:bodyPr/>
                    <a:lstStyle/>
                    <a:p>
                      <a:pPr algn="l" fontAlgn="b"/>
                      <a:r>
                        <a:rPr lang="en-IN" sz="1200" b="1" u="none" strike="noStrike">
                          <a:effectLst/>
                          <a:latin typeface="Cambria" panose="02040503050406030204" pitchFamily="18" charset="0"/>
                          <a:ea typeface="Cambria" panose="02040503050406030204" pitchFamily="18" charset="0"/>
                        </a:rPr>
                        <a:t>Non-Current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257</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584</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598</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407325997"/>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Property, Plant and Equipment</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85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77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76</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87455013"/>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Capital WIP</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9</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11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0.1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837622269"/>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Investment in Property</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52</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57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57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462854577"/>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Other Non-Current Assets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11</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panose="02040503050406030204" pitchFamily="18" charset="0"/>
                          <a:ea typeface="Cambria" panose="02040503050406030204" pitchFamily="18" charset="0"/>
                        </a:rPr>
                        <a:t>1</a:t>
                      </a:r>
                      <a:r>
                        <a:rPr lang="en-IN" sz="1200" b="0" i="0" u="none" strike="noStrike">
                          <a:solidFill>
                            <a:srgbClr val="000000"/>
                          </a:solidFill>
                          <a:effectLst/>
                          <a:latin typeface="Cambria" panose="02040503050406030204" pitchFamily="18" charset="0"/>
                          <a:ea typeface="Cambria" panose="02040503050406030204" pitchFamily="18" charset="0"/>
                        </a:rPr>
                        <a:t>0</a:t>
                      </a: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panose="02040503050406030204" pitchFamily="18" charset="0"/>
                          <a:ea typeface="Cambria" panose="02040503050406030204" pitchFamily="18" charset="0"/>
                        </a:rPr>
                        <a:t>1</a:t>
                      </a:r>
                      <a:r>
                        <a:rPr lang="en-IN" sz="1200" b="0" i="0" u="none" strike="noStrike">
                          <a:solidFill>
                            <a:srgbClr val="000000"/>
                          </a:solidFill>
                          <a:effectLst/>
                          <a:latin typeface="Cambria" panose="02040503050406030204" pitchFamily="18" charset="0"/>
                          <a:ea typeface="Cambria" panose="02040503050406030204" pitchFamily="18" charset="0"/>
                        </a:rPr>
                        <a:t>2</a:t>
                      </a: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646707286"/>
                  </a:ext>
                </a:extLst>
              </a:tr>
              <a:tr h="400183">
                <a:tc>
                  <a:txBody>
                    <a:bodyPr/>
                    <a:lstStyle/>
                    <a:p>
                      <a:pPr algn="l" fontAlgn="b"/>
                      <a:r>
                        <a:rPr lang="en-IN" sz="1200" b="1" u="none" strike="noStrike">
                          <a:effectLst/>
                          <a:latin typeface="Cambria" panose="02040503050406030204" pitchFamily="18" charset="0"/>
                          <a:ea typeface="Cambria" panose="02040503050406030204" pitchFamily="18" charset="0"/>
                        </a:rPr>
                        <a:t>Current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942</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955</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b="1" u="none" strike="noStrike">
                          <a:effectLst/>
                          <a:latin typeface="Cambria" panose="02040503050406030204" pitchFamily="18" charset="0"/>
                          <a:ea typeface="Cambria" panose="02040503050406030204" pitchFamily="18" charset="0"/>
                        </a:rPr>
                        <a:t>858</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333546157"/>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Inventories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659</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544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457</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912191771"/>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Debtors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86</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242</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236</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96928112"/>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Cash Eq. and Bank</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44</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75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82</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371999575"/>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Loans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u="none" strike="noStrike">
                          <a:effectLst/>
                          <a:latin typeface="Cambria" panose="02040503050406030204" pitchFamily="18" charset="0"/>
                          <a:ea typeface="Cambria" panose="02040503050406030204" pitchFamily="18" charset="0"/>
                        </a:rPr>
                        <a:t>108</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IN" sz="1200" u="none" strike="noStrike">
                          <a:effectLst/>
                          <a:latin typeface="Cambria" panose="02040503050406030204" pitchFamily="18" charset="0"/>
                          <a:ea typeface="Cambria" panose="02040503050406030204" pitchFamily="18" charset="0"/>
                        </a:rPr>
                        <a:t>5</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471155200"/>
                  </a:ext>
                </a:extLst>
              </a:tr>
              <a:tr h="400183">
                <a:tc>
                  <a:txBody>
                    <a:bodyPr/>
                    <a:lstStyle/>
                    <a:p>
                      <a:pPr algn="l" fontAlgn="b"/>
                      <a:r>
                        <a:rPr lang="en-IN" sz="1200" u="none" strike="noStrike">
                          <a:effectLst/>
                          <a:latin typeface="Cambria" panose="02040503050406030204" pitchFamily="18" charset="0"/>
                          <a:ea typeface="Cambria" panose="02040503050406030204" pitchFamily="18" charset="0"/>
                        </a:rPr>
                        <a:t>Other Current Assets</a:t>
                      </a:r>
                      <a:endParaRPr lang="en-IN" sz="1200" b="0"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US" sz="1200" b="0" i="0" u="none" strike="noStrike">
                          <a:solidFill>
                            <a:srgbClr val="000000"/>
                          </a:solidFill>
                          <a:effectLst/>
                          <a:latin typeface="Cambria" panose="02040503050406030204" pitchFamily="18" charset="0"/>
                          <a:ea typeface="Cambria" panose="02040503050406030204" pitchFamily="18" charset="0"/>
                        </a:rPr>
                        <a:t>3</a:t>
                      </a:r>
                      <a:r>
                        <a:rPr lang="en-IN" sz="1200" b="0" i="0" u="none" strike="noStrike">
                          <a:solidFill>
                            <a:srgbClr val="000000"/>
                          </a:solidFill>
                          <a:effectLst/>
                          <a:latin typeface="Cambria" panose="02040503050406030204" pitchFamily="18" charset="0"/>
                          <a:ea typeface="Cambria" panose="02040503050406030204" pitchFamily="18" charset="0"/>
                        </a:rPr>
                        <a:t>8</a:t>
                      </a:r>
                    </a:p>
                  </a:txBody>
                  <a:tcPr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panose="02040503050406030204" pitchFamily="18" charset="0"/>
                          <a:ea typeface="Cambria" panose="02040503050406030204" pitchFamily="18" charset="0"/>
                        </a:rPr>
                        <a:t>7</a:t>
                      </a:r>
                      <a:r>
                        <a:rPr lang="en-IN" sz="1200" b="0" i="0" u="none" strike="noStrike">
                          <a:solidFill>
                            <a:srgbClr val="000000"/>
                          </a:solidFill>
                          <a:effectLst/>
                          <a:latin typeface="Cambria" panose="02040503050406030204" pitchFamily="18" charset="0"/>
                          <a:ea typeface="Cambria" panose="02040503050406030204" pitchFamily="18" charset="0"/>
                        </a:rPr>
                        <a:t>4</a:t>
                      </a:r>
                    </a:p>
                  </a:txBody>
                  <a:tcPr anchor="b">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panose="02040503050406030204" pitchFamily="18" charset="0"/>
                          <a:ea typeface="Cambria" panose="02040503050406030204" pitchFamily="18" charset="0"/>
                        </a:rPr>
                        <a:t>1</a:t>
                      </a:r>
                      <a:r>
                        <a:rPr lang="en-IN" sz="1200" b="0" i="0" u="none" strike="noStrike">
                          <a:solidFill>
                            <a:srgbClr val="000000"/>
                          </a:solidFill>
                          <a:effectLst/>
                          <a:latin typeface="Cambria" panose="02040503050406030204" pitchFamily="18" charset="0"/>
                          <a:ea typeface="Cambria" panose="02040503050406030204" pitchFamily="18" charset="0"/>
                        </a:rPr>
                        <a:t>8</a:t>
                      </a:r>
                    </a:p>
                  </a:txBody>
                  <a:tcPr anchor="b">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063527659"/>
                  </a:ext>
                </a:extLst>
              </a:tr>
              <a:tr h="400183">
                <a:tc>
                  <a:txBody>
                    <a:bodyPr/>
                    <a:lstStyle/>
                    <a:p>
                      <a:pPr algn="l" fontAlgn="b"/>
                      <a:r>
                        <a:rPr lang="en-IN" sz="1200" b="1" u="none" strike="noStrike">
                          <a:effectLst/>
                          <a:latin typeface="Cambria" panose="02040503050406030204" pitchFamily="18" charset="0"/>
                          <a:ea typeface="Cambria" panose="02040503050406030204" pitchFamily="18" charset="0"/>
                        </a:rPr>
                        <a:t>Total Assets</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solidFill>
                      <a:srgbClr val="DAE3F3"/>
                    </a:solidFill>
                  </a:tcPr>
                </a:tc>
                <a:tc>
                  <a:txBody>
                    <a:bodyPr/>
                    <a:lstStyle/>
                    <a:p>
                      <a:pPr algn="r" fontAlgn="b"/>
                      <a:r>
                        <a:rPr lang="en-IN" sz="1200" b="1" u="none" strike="noStrike">
                          <a:effectLst/>
                          <a:latin typeface="Cambria" panose="02040503050406030204" pitchFamily="18" charset="0"/>
                          <a:ea typeface="Cambria" panose="02040503050406030204" pitchFamily="18" charset="0"/>
                        </a:rPr>
                        <a:t>1,199</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tcPr>
                </a:tc>
                <a:tc>
                  <a:txBody>
                    <a:bodyPr/>
                    <a:lstStyle/>
                    <a:p>
                      <a:pPr algn="r" fontAlgn="b"/>
                      <a:r>
                        <a:rPr lang="en-IN" sz="1200" b="1" u="none" strike="noStrike">
                          <a:effectLst/>
                          <a:latin typeface="Cambria" panose="02040503050406030204" pitchFamily="18" charset="0"/>
                          <a:ea typeface="Cambria" panose="02040503050406030204" pitchFamily="18" charset="0"/>
                        </a:rPr>
                        <a:t>1,540</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tcPr>
                </a:tc>
                <a:tc>
                  <a:txBody>
                    <a:bodyPr/>
                    <a:lstStyle/>
                    <a:p>
                      <a:pPr algn="r" fontAlgn="b"/>
                      <a:r>
                        <a:rPr lang="en-IN" sz="1200" b="1" u="none" strike="noStrike">
                          <a:effectLst/>
                          <a:latin typeface="Cambria" panose="02040503050406030204" pitchFamily="18" charset="0"/>
                          <a:ea typeface="Cambria" panose="02040503050406030204" pitchFamily="18" charset="0"/>
                        </a:rPr>
                        <a:t>1,456</a:t>
                      </a:r>
                      <a:endParaRPr lang="en-IN" sz="1200" b="1" i="0" u="none" strike="noStrike">
                        <a:solidFill>
                          <a:srgbClr val="000000"/>
                        </a:solidFill>
                        <a:effectLst/>
                        <a:latin typeface="Cambria" panose="02040503050406030204" pitchFamily="18" charset="0"/>
                        <a:ea typeface="Cambria" panose="02040503050406030204" pitchFamily="18" charset="0"/>
                      </a:endParaRPr>
                    </a:p>
                  </a:txBody>
                  <a:tcPr anchor="b">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xmlns="" val="2570254631"/>
                  </a:ext>
                </a:extLst>
              </a:tr>
            </a:tbl>
          </a:graphicData>
        </a:graphic>
      </p:graphicFrame>
      <p:sp>
        <p:nvSpPr>
          <p:cNvPr id="2" name="TextBox 1">
            <a:extLst>
              <a:ext uri="{FF2B5EF4-FFF2-40B4-BE49-F238E27FC236}">
                <a16:creationId xmlns:a16="http://schemas.microsoft.com/office/drawing/2014/main" xmlns="" id="{8940E3A9-9BC2-BDF1-2A95-4E07CB4B5EE2}"/>
              </a:ext>
            </a:extLst>
          </p:cNvPr>
          <p:cNvSpPr txBox="1"/>
          <p:nvPr/>
        </p:nvSpPr>
        <p:spPr>
          <a:xfrm>
            <a:off x="10859561" y="824990"/>
            <a:ext cx="940498" cy="276999"/>
          </a:xfrm>
          <a:prstGeom prst="rect">
            <a:avLst/>
          </a:prstGeom>
          <a:noFill/>
        </p:spPr>
        <p:txBody>
          <a:bodyPr wrap="square" rtlCol="0">
            <a:spAutoFit/>
          </a:bodyPr>
          <a:lstStyle/>
          <a:p>
            <a:pPr algn="r"/>
            <a:r>
              <a:rPr lang="en-IN" sz="1200" b="1" i="1">
                <a:solidFill>
                  <a:srgbClr val="2B4780"/>
                </a:solidFill>
                <a:latin typeface="Cambria" panose="02040503050406030204" pitchFamily="18" charset="0"/>
                <a:ea typeface="Cambria" panose="02040503050406030204" pitchFamily="18" charset="0"/>
              </a:rPr>
              <a:t>Rs  Cr</a:t>
            </a:r>
          </a:p>
        </p:txBody>
      </p:sp>
    </p:spTree>
    <p:extLst>
      <p:ext uri="{BB962C8B-B14F-4D97-AF65-F5344CB8AC3E}">
        <p14:creationId xmlns:p14="http://schemas.microsoft.com/office/powerpoint/2010/main" xmlns="" val="268554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B08E94-8DC0-458A-8216-A041749B1815}"/>
              </a:ext>
            </a:extLst>
          </p:cNvPr>
          <p:cNvSpPr txBox="1">
            <a:spLocks/>
          </p:cNvSpPr>
          <p:nvPr/>
        </p:nvSpPr>
        <p:spPr>
          <a:xfrm>
            <a:off x="2693669" y="3592879"/>
            <a:ext cx="8477251" cy="1670607"/>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5400">
                <a:solidFill>
                  <a:srgbClr val="286EB2"/>
                </a:solidFill>
                <a:latin typeface="Cambria" panose="02040503050406030204" pitchFamily="18" charset="0"/>
                <a:ea typeface="Cambria" panose="02040503050406030204" pitchFamily="18" charset="0"/>
                <a:cs typeface="Segoe UI" panose="020B0502040204020203" pitchFamily="34" charset="0"/>
              </a:rPr>
              <a:t>COMPANY OVERVIEW</a:t>
            </a:r>
          </a:p>
        </p:txBody>
      </p:sp>
    </p:spTree>
    <p:extLst>
      <p:ext uri="{BB962C8B-B14F-4D97-AF65-F5344CB8AC3E}">
        <p14:creationId xmlns:p14="http://schemas.microsoft.com/office/powerpoint/2010/main" xmlns="" val="330418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
          <p:cNvGrpSpPr/>
          <p:nvPr/>
        </p:nvGrpSpPr>
        <p:grpSpPr>
          <a:xfrm>
            <a:off x="6096000" y="-122334"/>
            <a:ext cx="6096000" cy="7113878"/>
            <a:chOff x="0" y="0"/>
            <a:chExt cx="2408296" cy="2810421"/>
          </a:xfrm>
        </p:grpSpPr>
        <p:sp>
          <p:nvSpPr>
            <p:cNvPr id="29" name="Freeform 3"/>
            <p:cNvSpPr/>
            <p:nvPr/>
          </p:nvSpPr>
          <p:spPr>
            <a:xfrm>
              <a:off x="274175" y="0"/>
              <a:ext cx="2134121" cy="2810421"/>
            </a:xfrm>
            <a:custGeom>
              <a:avLst/>
              <a:gdLst/>
              <a:ahLst/>
              <a:cxnLst/>
              <a:rect l="l" t="t" r="r" b="b"/>
              <a:pathLst>
                <a:path w="2408296" h="2810421">
                  <a:moveTo>
                    <a:pt x="0" y="0"/>
                  </a:moveTo>
                  <a:lnTo>
                    <a:pt x="2408296" y="0"/>
                  </a:lnTo>
                  <a:lnTo>
                    <a:pt x="2408296" y="2810421"/>
                  </a:lnTo>
                  <a:lnTo>
                    <a:pt x="0" y="2810421"/>
                  </a:lnTo>
                  <a:close/>
                </a:path>
              </a:pathLst>
            </a:custGeom>
            <a:solidFill>
              <a:srgbClr val="2B4780"/>
            </a:solidFill>
          </p:spPr>
          <p:txBody>
            <a:bodyPr/>
            <a:lstStyle/>
            <a:p>
              <a:endParaRPr lang="en-IN"/>
            </a:p>
          </p:txBody>
        </p:sp>
        <p:sp>
          <p:nvSpPr>
            <p:cNvPr id="30" name="TextBox 4"/>
            <p:cNvSpPr txBox="1"/>
            <p:nvPr/>
          </p:nvSpPr>
          <p:spPr>
            <a:xfrm>
              <a:off x="0" y="47625"/>
              <a:ext cx="2408296" cy="2762796"/>
            </a:xfrm>
            <a:prstGeom prst="rect">
              <a:avLst/>
            </a:prstGeom>
          </p:spPr>
          <p:txBody>
            <a:bodyPr lIns="33867" tIns="33867" rIns="33867" bIns="33867" rtlCol="0" anchor="ctr"/>
            <a:lstStyle/>
            <a:p>
              <a:pPr algn="ctr">
                <a:lnSpc>
                  <a:spcPts val="1599"/>
                </a:lnSpc>
              </a:pPr>
              <a:endParaRPr sz="1200"/>
            </a:p>
          </p:txBody>
        </p:sp>
      </p:grpSp>
      <p:grpSp>
        <p:nvGrpSpPr>
          <p:cNvPr id="49" name="Group 23"/>
          <p:cNvGrpSpPr/>
          <p:nvPr/>
        </p:nvGrpSpPr>
        <p:grpSpPr>
          <a:xfrm>
            <a:off x="350423" y="4300559"/>
            <a:ext cx="4080068" cy="2046464"/>
            <a:chOff x="-175501" y="-57150"/>
            <a:chExt cx="1611879" cy="808479"/>
          </a:xfrm>
        </p:grpSpPr>
        <p:sp>
          <p:nvSpPr>
            <p:cNvPr id="50" name="Freeform 24"/>
            <p:cNvSpPr/>
            <p:nvPr/>
          </p:nvSpPr>
          <p:spPr>
            <a:xfrm>
              <a:off x="-175501" y="0"/>
              <a:ext cx="1611879" cy="751329"/>
            </a:xfrm>
            <a:custGeom>
              <a:avLst/>
              <a:gdLst/>
              <a:ahLst/>
              <a:cxnLst/>
              <a:rect l="l" t="t" r="r" b="b"/>
              <a:pathLst>
                <a:path w="1248174" h="751329">
                  <a:moveTo>
                    <a:pt x="0" y="0"/>
                  </a:moveTo>
                  <a:lnTo>
                    <a:pt x="1248174" y="0"/>
                  </a:lnTo>
                  <a:lnTo>
                    <a:pt x="1248174" y="751329"/>
                  </a:lnTo>
                  <a:lnTo>
                    <a:pt x="0" y="751329"/>
                  </a:lnTo>
                  <a:close/>
                </a:path>
              </a:pathLst>
            </a:custGeom>
            <a:solidFill>
              <a:srgbClr val="2494D5"/>
            </a:solidFill>
          </p:spPr>
          <p:txBody>
            <a:bodyPr/>
            <a:lstStyle/>
            <a:p>
              <a:endParaRPr lang="en-IN"/>
            </a:p>
          </p:txBody>
        </p:sp>
        <p:sp>
          <p:nvSpPr>
            <p:cNvPr id="51" name="TextBox 25"/>
            <p:cNvSpPr txBox="1"/>
            <p:nvPr/>
          </p:nvSpPr>
          <p:spPr>
            <a:xfrm>
              <a:off x="0" y="-57150"/>
              <a:ext cx="1248175" cy="808479"/>
            </a:xfrm>
            <a:prstGeom prst="rect">
              <a:avLst/>
            </a:prstGeom>
          </p:spPr>
          <p:txBody>
            <a:bodyPr lIns="33867" tIns="33867" rIns="33867" bIns="33867" rtlCol="0" anchor="ctr"/>
            <a:lstStyle/>
            <a:p>
              <a:pPr algn="ctr">
                <a:lnSpc>
                  <a:spcPts val="1866"/>
                </a:lnSpc>
              </a:pPr>
              <a:endParaRPr sz="1200">
                <a:latin typeface="Cambria" panose="02040503050406030204" pitchFamily="18" charset="0"/>
                <a:ea typeface="Cambria" panose="02040503050406030204" pitchFamily="18" charset="0"/>
              </a:endParaRPr>
            </a:p>
          </p:txBody>
        </p:sp>
      </p:grpSp>
      <p:pic>
        <p:nvPicPr>
          <p:cNvPr id="58" name="Picture 57">
            <a:extLst>
              <a:ext uri="{FF2B5EF4-FFF2-40B4-BE49-F238E27FC236}">
                <a16:creationId xmlns:a16="http://schemas.microsoft.com/office/drawing/2014/main" xmlns="" id="{8B958B3F-193A-2FD0-3853-001A1C81ECCF}"/>
              </a:ext>
            </a:extLst>
          </p:cNvPr>
          <p:cNvPicPr>
            <a:picLocks noChangeAspect="1"/>
          </p:cNvPicPr>
          <p:nvPr/>
        </p:nvPicPr>
        <p:blipFill>
          <a:blip r:embed="rId2">
            <a:clrChange>
              <a:clrFrom>
                <a:srgbClr val="CCFFFF"/>
              </a:clrFrom>
              <a:clrTo>
                <a:srgbClr val="CCFFFF">
                  <a:alpha val="0"/>
                </a:srgbClr>
              </a:clrTo>
            </a:clrChange>
            <a:extLst>
              <a:ext uri="{28A0092B-C50C-407E-A947-70E740481C1C}">
                <a14:useLocalDpi xmlns:a14="http://schemas.microsoft.com/office/drawing/2010/main" xmlns="" val="0"/>
              </a:ext>
            </a:extLst>
          </a:blip>
          <a:stretch>
            <a:fillRect/>
          </a:stretch>
        </p:blipFill>
        <p:spPr>
          <a:xfrm>
            <a:off x="410858" y="476655"/>
            <a:ext cx="3657523" cy="870491"/>
          </a:xfrm>
          <a:prstGeom prst="rect">
            <a:avLst/>
          </a:prstGeom>
        </p:spPr>
      </p:pic>
      <p:pic>
        <p:nvPicPr>
          <p:cNvPr id="60" name="Picture 2" descr="https://www.water-technology.net/wp-content/uploads/sites/28/2021/02/splashing-165192_128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965" r="26044"/>
          <a:stretch/>
        </p:blipFill>
        <p:spPr bwMode="auto">
          <a:xfrm>
            <a:off x="4435644" y="1211295"/>
            <a:ext cx="3641551" cy="5133851"/>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TextBox 22"/>
          <p:cNvSpPr txBox="1"/>
          <p:nvPr/>
        </p:nvSpPr>
        <p:spPr>
          <a:xfrm>
            <a:off x="8558737" y="856247"/>
            <a:ext cx="2635602" cy="2868221"/>
          </a:xfrm>
          <a:prstGeom prst="rect">
            <a:avLst/>
          </a:prstGeom>
        </p:spPr>
        <p:txBody>
          <a:bodyPr wrap="square" lIns="0" tIns="0" rIns="0" bIns="0" rtlCol="0" anchor="t">
            <a:spAutoFit/>
          </a:bodyPr>
          <a:lstStyle/>
          <a:p>
            <a:pPr>
              <a:lnSpc>
                <a:spcPct val="114000"/>
              </a:lnSpc>
            </a:pPr>
            <a:r>
              <a:rPr lang="en-US" sz="2200" b="1" u="sng">
                <a:solidFill>
                  <a:schemeClr val="bg1"/>
                </a:solidFill>
                <a:latin typeface="Cambria" panose="02040503050406030204" pitchFamily="18" charset="0"/>
                <a:ea typeface="Cambria" panose="02040503050406030204" pitchFamily="18" charset="0"/>
                <a:cs typeface="League Spartan"/>
                <a:sym typeface="League Spartan"/>
              </a:rPr>
              <a:t>Investor Relations </a:t>
            </a:r>
          </a:p>
          <a:p>
            <a:pPr>
              <a:lnSpc>
                <a:spcPct val="114000"/>
              </a:lnSpc>
            </a:pPr>
            <a:endParaRPr lang="en-US" sz="2200" b="1" u="sng">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sz="900"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endParaRPr lang="en-US" sz="100" b="1">
              <a:solidFill>
                <a:schemeClr val="bg1"/>
              </a:solidFill>
              <a:latin typeface="Cambria" panose="02040503050406030204" pitchFamily="18" charset="0"/>
              <a:ea typeface="Cambria" panose="02040503050406030204" pitchFamily="18" charset="0"/>
              <a:cs typeface="League Spartan"/>
              <a:sym typeface="League Spartan"/>
            </a:endParaRPr>
          </a:p>
          <a:p>
            <a:pPr>
              <a:lnSpc>
                <a:spcPct val="114000"/>
              </a:lnSpc>
            </a:pPr>
            <a:r>
              <a:rPr lang="en-US" b="1">
                <a:solidFill>
                  <a:schemeClr val="bg1"/>
                </a:solidFill>
                <a:latin typeface="Cambria" panose="02040503050406030204" pitchFamily="18" charset="0"/>
                <a:ea typeface="Cambria" panose="02040503050406030204" pitchFamily="18" charset="0"/>
                <a:cs typeface="League Spartan"/>
                <a:sym typeface="League Spartan"/>
              </a:rPr>
              <a:t>Company Contact</a:t>
            </a:r>
          </a:p>
        </p:txBody>
      </p:sp>
      <p:sp>
        <p:nvSpPr>
          <p:cNvPr id="48" name="TextBox 22"/>
          <p:cNvSpPr txBox="1"/>
          <p:nvPr/>
        </p:nvSpPr>
        <p:spPr>
          <a:xfrm>
            <a:off x="657175" y="4753000"/>
            <a:ext cx="3143266" cy="855555"/>
          </a:xfrm>
          <a:prstGeom prst="rect">
            <a:avLst/>
          </a:prstGeom>
        </p:spPr>
        <p:txBody>
          <a:bodyPr wrap="square" lIns="0" tIns="0" rIns="0" bIns="0" rtlCol="0" anchor="t">
            <a:spAutoFit/>
          </a:bodyPr>
          <a:lstStyle/>
          <a:p>
            <a:pPr>
              <a:lnSpc>
                <a:spcPct val="112000"/>
              </a:lnSpc>
            </a:pPr>
            <a:r>
              <a:rPr lang="en-US" sz="5400">
                <a:solidFill>
                  <a:schemeClr val="bg1"/>
                </a:solidFill>
                <a:latin typeface="Cambria" panose="02040503050406030204" pitchFamily="18" charset="0"/>
                <a:ea typeface="Cambria" panose="02040503050406030204" pitchFamily="18" charset="0"/>
                <a:cs typeface="League Spartan"/>
                <a:sym typeface="League Spartan"/>
              </a:rPr>
              <a:t>Thank You</a:t>
            </a:r>
          </a:p>
        </p:txBody>
      </p:sp>
      <p:grpSp>
        <p:nvGrpSpPr>
          <p:cNvPr id="37" name="Group 11"/>
          <p:cNvGrpSpPr/>
          <p:nvPr/>
        </p:nvGrpSpPr>
        <p:grpSpPr>
          <a:xfrm>
            <a:off x="644019" y="5900119"/>
            <a:ext cx="966995" cy="49897"/>
            <a:chOff x="0" y="0"/>
            <a:chExt cx="257950" cy="13310"/>
          </a:xfrm>
        </p:grpSpPr>
        <p:sp>
          <p:nvSpPr>
            <p:cNvPr id="38" name="Freeform 12"/>
            <p:cNvSpPr/>
            <p:nvPr/>
          </p:nvSpPr>
          <p:spPr>
            <a:xfrm>
              <a:off x="0" y="0"/>
              <a:ext cx="257950" cy="13310"/>
            </a:xfrm>
            <a:custGeom>
              <a:avLst/>
              <a:gdLst/>
              <a:ahLst/>
              <a:cxnLst/>
              <a:rect l="l" t="t" r="r" b="b"/>
              <a:pathLst>
                <a:path w="257950" h="13310">
                  <a:moveTo>
                    <a:pt x="0" y="0"/>
                  </a:moveTo>
                  <a:lnTo>
                    <a:pt x="257950" y="0"/>
                  </a:lnTo>
                  <a:lnTo>
                    <a:pt x="257950" y="13310"/>
                  </a:lnTo>
                  <a:lnTo>
                    <a:pt x="0" y="13310"/>
                  </a:lnTo>
                  <a:close/>
                </a:path>
              </a:pathLst>
            </a:custGeom>
            <a:solidFill>
              <a:schemeClr val="bg1"/>
            </a:solidFill>
          </p:spPr>
          <p:txBody>
            <a:bodyPr/>
            <a:lstStyle/>
            <a:p>
              <a:endParaRPr lang="en-IN"/>
            </a:p>
          </p:txBody>
        </p:sp>
        <p:sp>
          <p:nvSpPr>
            <p:cNvPr id="39" name="TextBox 13"/>
            <p:cNvSpPr txBox="1"/>
            <p:nvPr/>
          </p:nvSpPr>
          <p:spPr>
            <a:xfrm>
              <a:off x="0" y="47625"/>
              <a:ext cx="257950" cy="0"/>
            </a:xfrm>
            <a:prstGeom prst="rect">
              <a:avLst/>
            </a:prstGeom>
          </p:spPr>
          <p:txBody>
            <a:bodyPr lIns="33867" tIns="33867" rIns="33867" bIns="33867" rtlCol="0" anchor="ctr"/>
            <a:lstStyle/>
            <a:p>
              <a:pPr algn="ctr">
                <a:lnSpc>
                  <a:spcPts val="1599"/>
                </a:lnSpc>
              </a:pPr>
              <a:endParaRPr sz="1200">
                <a:latin typeface="Cambria" panose="02040503050406030204" pitchFamily="18" charset="0"/>
                <a:ea typeface="Cambria" panose="02040503050406030204" pitchFamily="18" charset="0"/>
              </a:endParaRPr>
            </a:p>
          </p:txBody>
        </p:sp>
      </p:grpSp>
      <p:sp>
        <p:nvSpPr>
          <p:cNvPr id="76" name="TextBox 16"/>
          <p:cNvSpPr txBox="1"/>
          <p:nvPr/>
        </p:nvSpPr>
        <p:spPr>
          <a:xfrm>
            <a:off x="1149144" y="1775953"/>
            <a:ext cx="1887274" cy="258276"/>
          </a:xfrm>
          <a:prstGeom prst="rect">
            <a:avLst/>
          </a:prstGeom>
        </p:spPr>
        <p:txBody>
          <a:bodyPr wrap="square" lIns="0" tIns="0" rIns="0" bIns="0" rtlCol="0" anchor="t">
            <a:spAutoFit/>
          </a:bodyPr>
          <a:lstStyle/>
          <a:p>
            <a:pPr>
              <a:lnSpc>
                <a:spcPts val="2239"/>
              </a:lnSpc>
              <a:spcBef>
                <a:spcPct val="0"/>
              </a:spcBef>
            </a:pPr>
            <a:r>
              <a:rPr lang="en-US" sz="1600" b="1">
                <a:solidFill>
                  <a:srgbClr val="2B4780"/>
                </a:solidFill>
                <a:latin typeface="Cambria" panose="02040503050406030204" pitchFamily="18" charset="0"/>
                <a:ea typeface="Cambria" panose="02040503050406030204" pitchFamily="18" charset="0"/>
                <a:cs typeface="Poppins Semi-Bold"/>
                <a:sym typeface="Poppins Semi-Bold"/>
              </a:rPr>
              <a:t>Company Contact</a:t>
            </a:r>
          </a:p>
        </p:txBody>
      </p:sp>
      <p:sp>
        <p:nvSpPr>
          <p:cNvPr id="77" name="TextBox 18"/>
          <p:cNvSpPr txBox="1"/>
          <p:nvPr/>
        </p:nvSpPr>
        <p:spPr>
          <a:xfrm>
            <a:off x="1149144" y="2890171"/>
            <a:ext cx="1108163" cy="258276"/>
          </a:xfrm>
          <a:prstGeom prst="rect">
            <a:avLst/>
          </a:prstGeom>
        </p:spPr>
        <p:txBody>
          <a:bodyPr lIns="0" tIns="0" rIns="0" bIns="0" rtlCol="0" anchor="t">
            <a:spAutoFit/>
          </a:bodyPr>
          <a:lstStyle/>
          <a:p>
            <a:pPr>
              <a:lnSpc>
                <a:spcPts val="2239"/>
              </a:lnSpc>
              <a:spcBef>
                <a:spcPct val="0"/>
              </a:spcBef>
            </a:pPr>
            <a:r>
              <a:rPr lang="en-US" sz="1600" b="1">
                <a:solidFill>
                  <a:srgbClr val="2B4780"/>
                </a:solidFill>
                <a:latin typeface="Cambria" panose="02040503050406030204" pitchFamily="18" charset="0"/>
                <a:ea typeface="Cambria" panose="02040503050406030204" pitchFamily="18" charset="0"/>
                <a:cs typeface="Poppins Semi-Bold"/>
                <a:sym typeface="Poppins Semi-Bold"/>
              </a:rPr>
              <a:t>Address</a:t>
            </a:r>
          </a:p>
        </p:txBody>
      </p:sp>
      <p:sp>
        <p:nvSpPr>
          <p:cNvPr id="78" name="TextBox 20"/>
          <p:cNvSpPr txBox="1"/>
          <p:nvPr/>
        </p:nvSpPr>
        <p:spPr>
          <a:xfrm>
            <a:off x="1149144" y="3173381"/>
            <a:ext cx="3150017" cy="730969"/>
          </a:xfrm>
          <a:prstGeom prst="rect">
            <a:avLst/>
          </a:prstGeom>
        </p:spPr>
        <p:txBody>
          <a:bodyPr lIns="0" tIns="0" rIns="0" bIns="0" rtlCol="0" anchor="t">
            <a:spAutoFit/>
          </a:bodyPr>
          <a:lstStyle/>
          <a:p>
            <a:pPr>
              <a:lnSpc>
                <a:spcPts val="1867"/>
              </a:lnSpc>
              <a:spcBef>
                <a:spcPct val="0"/>
              </a:spcBef>
            </a:pPr>
            <a:r>
              <a:rPr lang="en-US" sz="1333">
                <a:solidFill>
                  <a:srgbClr val="2B4780"/>
                </a:solidFill>
                <a:latin typeface="Cambria" panose="02040503050406030204" pitchFamily="18" charset="0"/>
                <a:ea typeface="Cambria" panose="02040503050406030204" pitchFamily="18" charset="0"/>
                <a:cs typeface="Poppins"/>
                <a:sym typeface="Poppins"/>
              </a:rPr>
              <a:t>2nd floor, A Block, Om Tower, </a:t>
            </a:r>
          </a:p>
          <a:p>
            <a:pPr>
              <a:lnSpc>
                <a:spcPts val="1867"/>
              </a:lnSpc>
              <a:spcBef>
                <a:spcPct val="0"/>
              </a:spcBef>
            </a:pPr>
            <a:r>
              <a:rPr lang="en-US" sz="1333">
                <a:solidFill>
                  <a:srgbClr val="2B4780"/>
                </a:solidFill>
                <a:latin typeface="Cambria" panose="02040503050406030204" pitchFamily="18" charset="0"/>
                <a:ea typeface="Cambria" panose="02040503050406030204" pitchFamily="18" charset="0"/>
                <a:cs typeface="Poppins"/>
                <a:sym typeface="Poppins"/>
              </a:rPr>
              <a:t>Church Road, MI Road, </a:t>
            </a:r>
          </a:p>
          <a:p>
            <a:pPr>
              <a:lnSpc>
                <a:spcPts val="1867"/>
              </a:lnSpc>
              <a:spcBef>
                <a:spcPct val="0"/>
              </a:spcBef>
            </a:pPr>
            <a:r>
              <a:rPr lang="en-US" sz="1333">
                <a:solidFill>
                  <a:srgbClr val="2B4780"/>
                </a:solidFill>
                <a:latin typeface="Cambria" panose="02040503050406030204" pitchFamily="18" charset="0"/>
                <a:ea typeface="Cambria" panose="02040503050406030204" pitchFamily="18" charset="0"/>
                <a:cs typeface="Poppins"/>
                <a:sym typeface="Poppins"/>
              </a:rPr>
              <a:t>Jaipur – 302 001</a:t>
            </a:r>
          </a:p>
        </p:txBody>
      </p:sp>
      <p:sp>
        <p:nvSpPr>
          <p:cNvPr id="79" name="TextBox 21"/>
          <p:cNvSpPr txBox="1"/>
          <p:nvPr/>
        </p:nvSpPr>
        <p:spPr>
          <a:xfrm>
            <a:off x="1149144" y="2059163"/>
            <a:ext cx="2586351" cy="465256"/>
          </a:xfrm>
          <a:prstGeom prst="rect">
            <a:avLst/>
          </a:prstGeom>
        </p:spPr>
        <p:txBody>
          <a:bodyPr lIns="0" tIns="0" rIns="0" bIns="0" rtlCol="0" anchor="t">
            <a:spAutoFit/>
          </a:bodyPr>
          <a:lstStyle/>
          <a:p>
            <a:pPr>
              <a:lnSpc>
                <a:spcPts val="1867"/>
              </a:lnSpc>
              <a:spcBef>
                <a:spcPct val="0"/>
              </a:spcBef>
            </a:pPr>
            <a:r>
              <a:rPr lang="en-US" sz="1333" err="1">
                <a:solidFill>
                  <a:srgbClr val="2B4780"/>
                </a:solidFill>
                <a:latin typeface="Cambria" panose="02040503050406030204" pitchFamily="18" charset="0"/>
                <a:ea typeface="Cambria" panose="02040503050406030204" pitchFamily="18" charset="0"/>
                <a:cs typeface="Poppins"/>
                <a:sym typeface="Poppins"/>
              </a:rPr>
              <a:t>Reena</a:t>
            </a:r>
            <a:r>
              <a:rPr lang="en-US" sz="1333">
                <a:solidFill>
                  <a:srgbClr val="2B4780"/>
                </a:solidFill>
                <a:latin typeface="Cambria" panose="02040503050406030204" pitchFamily="18" charset="0"/>
                <a:ea typeface="Cambria" panose="02040503050406030204" pitchFamily="18" charset="0"/>
                <a:cs typeface="Poppins"/>
                <a:sym typeface="Poppins"/>
              </a:rPr>
              <a:t> Jain, Company Secretary</a:t>
            </a:r>
          </a:p>
          <a:p>
            <a:pPr>
              <a:lnSpc>
                <a:spcPts val="1867"/>
              </a:lnSpc>
              <a:spcBef>
                <a:spcPct val="0"/>
              </a:spcBef>
            </a:pPr>
            <a:r>
              <a:rPr lang="en-US" sz="1333">
                <a:solidFill>
                  <a:srgbClr val="2B4780"/>
                </a:solidFill>
                <a:latin typeface="Cambria" panose="02040503050406030204" pitchFamily="18" charset="0"/>
                <a:ea typeface="Cambria" panose="02040503050406030204" pitchFamily="18" charset="0"/>
                <a:cs typeface="Poppins"/>
                <a:sym typeface="Poppins"/>
              </a:rPr>
              <a:t>cs@ommetals.com </a:t>
            </a:r>
          </a:p>
        </p:txBody>
      </p:sp>
      <p:pic>
        <p:nvPicPr>
          <p:cNvPr id="82" name="Picture 81"/>
          <p:cNvPicPr>
            <a:picLocks noChangeAspect="1"/>
          </p:cNvPicPr>
          <p:nvPr/>
        </p:nvPicPr>
        <p:blipFill>
          <a:blip r:embed="rId4" cstate="print">
            <a:clrChange>
              <a:clrFrom>
                <a:srgbClr val="FFFFFF"/>
              </a:clrFrom>
              <a:clrTo>
                <a:srgbClr val="FFFFFF">
                  <a:alpha val="0"/>
                </a:srgbClr>
              </a:clrTo>
            </a:clrChange>
          </a:blip>
          <a:stretch>
            <a:fillRect/>
          </a:stretch>
        </p:blipFill>
        <p:spPr>
          <a:xfrm>
            <a:off x="633463" y="1763753"/>
            <a:ext cx="398289" cy="437184"/>
          </a:xfrm>
          <a:prstGeom prst="rect">
            <a:avLst/>
          </a:prstGeom>
        </p:spPr>
      </p:pic>
      <p:pic>
        <p:nvPicPr>
          <p:cNvPr id="84" name="Picture 83"/>
          <p:cNvPicPr>
            <a:picLocks noChangeAspect="1"/>
          </p:cNvPicPr>
          <p:nvPr/>
        </p:nvPicPr>
        <p:blipFill>
          <a:blip r:embed="rId5" cstate="print">
            <a:clrChange>
              <a:clrFrom>
                <a:srgbClr val="FFFFFF"/>
              </a:clrFrom>
              <a:clrTo>
                <a:srgbClr val="FFFFFF">
                  <a:alpha val="0"/>
                </a:srgbClr>
              </a:clrTo>
            </a:clrChange>
          </a:blip>
          <a:stretch>
            <a:fillRect/>
          </a:stretch>
        </p:blipFill>
        <p:spPr>
          <a:xfrm>
            <a:off x="578701" y="2844093"/>
            <a:ext cx="437187" cy="496519"/>
          </a:xfrm>
          <a:prstGeom prst="rect">
            <a:avLst/>
          </a:prstGeom>
        </p:spPr>
      </p:pic>
      <p:sp>
        <p:nvSpPr>
          <p:cNvPr id="99" name="TextBox 98">
            <a:extLst>
              <a:ext uri="{FF2B5EF4-FFF2-40B4-BE49-F238E27FC236}">
                <a16:creationId xmlns:a16="http://schemas.microsoft.com/office/drawing/2014/main" xmlns="" id="{483F7632-735B-275B-5D8D-A5A8C51F9982}"/>
              </a:ext>
            </a:extLst>
          </p:cNvPr>
          <p:cNvSpPr txBox="1"/>
          <p:nvPr/>
        </p:nvSpPr>
        <p:spPr>
          <a:xfrm>
            <a:off x="797294" y="3929284"/>
            <a:ext cx="3209133" cy="307777"/>
          </a:xfrm>
          <a:prstGeom prst="rect">
            <a:avLst/>
          </a:prstGeom>
          <a:noFill/>
        </p:spPr>
        <p:txBody>
          <a:bodyPr wrap="square">
            <a:spAutoFit/>
          </a:bodyPr>
          <a:lstStyle/>
          <a:p>
            <a:pPr algn="ctr">
              <a:spcAft>
                <a:spcPts val="300"/>
              </a:spcAft>
            </a:pPr>
            <a:r>
              <a:rPr lang="en-US" sz="1400" b="1">
                <a:solidFill>
                  <a:srgbClr val="2B4780"/>
                </a:solidFill>
                <a:latin typeface="Cambria" panose="02040503050406030204" pitchFamily="18" charset="0"/>
                <a:ea typeface="Cambria" panose="02040503050406030204" pitchFamily="18" charset="0"/>
              </a:rPr>
              <a:t>CIN : L27203RJ1971PLC003414</a:t>
            </a:r>
          </a:p>
        </p:txBody>
      </p:sp>
      <p:grpSp>
        <p:nvGrpSpPr>
          <p:cNvPr id="2" name="Group 1">
            <a:extLst>
              <a:ext uri="{FF2B5EF4-FFF2-40B4-BE49-F238E27FC236}">
                <a16:creationId xmlns:a16="http://schemas.microsoft.com/office/drawing/2014/main" xmlns="" id="{82DD1107-9E13-0D81-EA99-77800B8C557E}"/>
              </a:ext>
            </a:extLst>
          </p:cNvPr>
          <p:cNvGrpSpPr/>
          <p:nvPr/>
        </p:nvGrpSpPr>
        <p:grpSpPr>
          <a:xfrm>
            <a:off x="8494415" y="4123276"/>
            <a:ext cx="3347162" cy="730969"/>
            <a:chOff x="8583581" y="5020551"/>
            <a:chExt cx="3347162" cy="730969"/>
          </a:xfrm>
        </p:grpSpPr>
        <p:sp>
          <p:nvSpPr>
            <p:cNvPr id="36" name="TextBox 21"/>
            <p:cNvSpPr txBox="1"/>
            <p:nvPr/>
          </p:nvSpPr>
          <p:spPr>
            <a:xfrm>
              <a:off x="9099262" y="5020551"/>
              <a:ext cx="2831481" cy="730969"/>
            </a:xfrm>
            <a:prstGeom prst="rect">
              <a:avLst/>
            </a:prstGeom>
          </p:spPr>
          <p:txBody>
            <a:bodyPr wrap="square" lIns="0" tIns="0" rIns="0" bIns="0" rtlCol="0" anchor="t">
              <a:spAutoFit/>
            </a:bodyPr>
            <a:lstStyle/>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Paridhi Jagnani</a:t>
              </a:r>
            </a:p>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Email- Paridhi@goindiaadvisors.com</a:t>
              </a:r>
            </a:p>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Mobile - 9102024869</a:t>
              </a:r>
            </a:p>
          </p:txBody>
        </p:sp>
        <p:pic>
          <p:nvPicPr>
            <p:cNvPr id="40" name="Picture 39"/>
            <p:cNvPicPr>
              <a:picLocks noChangeAspect="1"/>
            </p:cNvPicPr>
            <p:nvPr/>
          </p:nvPicPr>
          <p:blipFill>
            <a:blip r:embed="rId4" cstate="print">
              <a:clrChange>
                <a:clrFrom>
                  <a:srgbClr val="FFFFFF"/>
                </a:clrFrom>
                <a:clrTo>
                  <a:srgbClr val="FFFFFF">
                    <a:alpha val="0"/>
                  </a:srgbClr>
                </a:clrTo>
              </a:clrChange>
              <a:biLevel thresh="25000"/>
            </a:blip>
            <a:stretch>
              <a:fillRect/>
            </a:stretch>
          </p:blipFill>
          <p:spPr>
            <a:xfrm>
              <a:off x="8583581" y="5040827"/>
              <a:ext cx="398289" cy="437184"/>
            </a:xfrm>
            <a:prstGeom prst="rect">
              <a:avLst/>
            </a:prstGeom>
          </p:spPr>
        </p:pic>
      </p:grpSp>
      <p:sp>
        <p:nvSpPr>
          <p:cNvPr id="42" name="Freeform 8"/>
          <p:cNvSpPr/>
          <p:nvPr/>
        </p:nvSpPr>
        <p:spPr>
          <a:xfrm>
            <a:off x="8625427" y="1929497"/>
            <a:ext cx="374434" cy="360861"/>
          </a:xfrm>
          <a:custGeom>
            <a:avLst/>
            <a:gdLst/>
            <a:ahLst/>
            <a:cxnLst/>
            <a:rect l="l" t="t" r="r" b="b"/>
            <a:pathLst>
              <a:path w="561651" h="541291">
                <a:moveTo>
                  <a:pt x="0" y="0"/>
                </a:moveTo>
                <a:lnTo>
                  <a:pt x="561651" y="0"/>
                </a:lnTo>
                <a:lnTo>
                  <a:pt x="561651" y="541291"/>
                </a:lnTo>
                <a:lnTo>
                  <a:pt x="0" y="541291"/>
                </a:lnTo>
                <a:lnTo>
                  <a:pt x="0" y="0"/>
                </a:lnTo>
                <a:close/>
              </a:path>
            </a:pathLst>
          </a:custGeom>
          <a:blipFill>
            <a:blip r:embed="rId6">
              <a:biLevel thresh="25000"/>
              <a:extLst>
                <a:ext uri="{96DAC541-7B7A-43D3-8B79-37D633B846F1}">
                  <asvg:svgBlip xmlns:asvg="http://schemas.microsoft.com/office/drawing/2016/SVG/main" xmlns="" r:embed="rId7"/>
                </a:ext>
              </a:extLst>
            </a:blip>
            <a:stretch>
              <a:fillRect/>
            </a:stretch>
          </a:blipFill>
        </p:spPr>
        <p:txBody>
          <a:bodyPr/>
          <a:lstStyle/>
          <a:p>
            <a:endParaRPr lang="en-IN"/>
          </a:p>
        </p:txBody>
      </p:sp>
      <p:sp>
        <p:nvSpPr>
          <p:cNvPr id="43" name="TextBox 17"/>
          <p:cNvSpPr txBox="1"/>
          <p:nvPr/>
        </p:nvSpPr>
        <p:spPr>
          <a:xfrm>
            <a:off x="8614531" y="2559366"/>
            <a:ext cx="1108163" cy="258276"/>
          </a:xfrm>
          <a:prstGeom prst="rect">
            <a:avLst/>
          </a:prstGeom>
        </p:spPr>
        <p:txBody>
          <a:bodyPr lIns="0" tIns="0" rIns="0" bIns="0" rtlCol="0" anchor="t">
            <a:spAutoFit/>
          </a:bodyPr>
          <a:lstStyle/>
          <a:p>
            <a:pPr>
              <a:lnSpc>
                <a:spcPts val="2239"/>
              </a:lnSpc>
              <a:spcBef>
                <a:spcPct val="0"/>
              </a:spcBef>
            </a:pPr>
            <a:r>
              <a:rPr lang="en-US" sz="1600" b="1">
                <a:solidFill>
                  <a:srgbClr val="FFFFFF"/>
                </a:solidFill>
                <a:latin typeface="Cambria" panose="02040503050406030204" pitchFamily="18" charset="0"/>
                <a:ea typeface="Cambria" panose="02040503050406030204" pitchFamily="18" charset="0"/>
                <a:cs typeface="Poppins Semi-Bold"/>
                <a:sym typeface="Poppins Semi-Bold"/>
              </a:rPr>
              <a:t>Website</a:t>
            </a:r>
          </a:p>
        </p:txBody>
      </p:sp>
      <p:sp>
        <p:nvSpPr>
          <p:cNvPr id="44" name="TextBox 19"/>
          <p:cNvSpPr txBox="1"/>
          <p:nvPr/>
        </p:nvSpPr>
        <p:spPr>
          <a:xfrm>
            <a:off x="8614531" y="2849329"/>
            <a:ext cx="2621851" cy="243656"/>
          </a:xfrm>
          <a:prstGeom prst="rect">
            <a:avLst/>
          </a:prstGeom>
        </p:spPr>
        <p:txBody>
          <a:bodyPr lIns="0" tIns="0" rIns="0" bIns="0" rtlCol="0" anchor="t">
            <a:spAutoFit/>
          </a:bodyPr>
          <a:lstStyle/>
          <a:p>
            <a:pPr>
              <a:lnSpc>
                <a:spcPts val="1867"/>
              </a:lnSpc>
              <a:spcBef>
                <a:spcPct val="0"/>
              </a:spcBef>
            </a:pPr>
            <a:r>
              <a:rPr lang="en-US" sz="1333">
                <a:solidFill>
                  <a:srgbClr val="FFFFFF"/>
                </a:solidFill>
                <a:latin typeface="Cambria" panose="02040503050406030204" pitchFamily="18" charset="0"/>
                <a:ea typeface="Cambria" panose="02040503050406030204" pitchFamily="18" charset="0"/>
                <a:cs typeface="Poppins"/>
                <a:sym typeface="Poppins"/>
              </a:rPr>
              <a:t>Goindiastocks.com</a:t>
            </a:r>
          </a:p>
        </p:txBody>
      </p:sp>
      <p:sp>
        <p:nvSpPr>
          <p:cNvPr id="45" name="TextBox 22"/>
          <p:cNvSpPr txBox="1"/>
          <p:nvPr/>
        </p:nvSpPr>
        <p:spPr>
          <a:xfrm>
            <a:off x="8558737" y="1253932"/>
            <a:ext cx="3378843" cy="512961"/>
          </a:xfrm>
          <a:prstGeom prst="rect">
            <a:avLst/>
          </a:prstGeom>
        </p:spPr>
        <p:txBody>
          <a:bodyPr wrap="square" lIns="0" tIns="0" rIns="0" bIns="0" rtlCol="0" anchor="t">
            <a:spAutoFit/>
          </a:bodyPr>
          <a:lstStyle/>
          <a:p>
            <a:pPr>
              <a:lnSpc>
                <a:spcPts val="4000"/>
              </a:lnSpc>
            </a:pPr>
            <a:r>
              <a:rPr lang="en-US" sz="1900" b="1">
                <a:solidFill>
                  <a:schemeClr val="bg1"/>
                </a:solidFill>
                <a:latin typeface="Cambria" panose="02040503050406030204" pitchFamily="18" charset="0"/>
                <a:ea typeface="Cambria" panose="02040503050406030204" pitchFamily="18" charset="0"/>
                <a:cs typeface="League Spartan"/>
                <a:sym typeface="League Spartan"/>
              </a:rPr>
              <a:t>Go India Advisors</a:t>
            </a:r>
          </a:p>
        </p:txBody>
      </p:sp>
      <p:grpSp>
        <p:nvGrpSpPr>
          <p:cNvPr id="4" name="Group 3">
            <a:extLst>
              <a:ext uri="{FF2B5EF4-FFF2-40B4-BE49-F238E27FC236}">
                <a16:creationId xmlns:a16="http://schemas.microsoft.com/office/drawing/2014/main" xmlns="" id="{44E7446A-C5C8-BC26-E56F-A4354FA7C447}"/>
              </a:ext>
            </a:extLst>
          </p:cNvPr>
          <p:cNvGrpSpPr/>
          <p:nvPr/>
        </p:nvGrpSpPr>
        <p:grpSpPr>
          <a:xfrm>
            <a:off x="8506412" y="5130513"/>
            <a:ext cx="3480826" cy="708912"/>
            <a:chOff x="8583581" y="3997902"/>
            <a:chExt cx="3480826" cy="708912"/>
          </a:xfrm>
        </p:grpSpPr>
        <p:sp>
          <p:nvSpPr>
            <p:cNvPr id="5" name="TextBox 21">
              <a:extLst>
                <a:ext uri="{FF2B5EF4-FFF2-40B4-BE49-F238E27FC236}">
                  <a16:creationId xmlns:a16="http://schemas.microsoft.com/office/drawing/2014/main" xmlns="" id="{B3858C4D-03FB-DC2C-519F-0DDCA8B0EBAE}"/>
                </a:ext>
              </a:extLst>
            </p:cNvPr>
            <p:cNvSpPr txBox="1"/>
            <p:nvPr/>
          </p:nvSpPr>
          <p:spPr>
            <a:xfrm>
              <a:off x="9099262" y="3997902"/>
              <a:ext cx="2965145" cy="708912"/>
            </a:xfrm>
            <a:prstGeom prst="rect">
              <a:avLst/>
            </a:prstGeom>
          </p:spPr>
          <p:txBody>
            <a:bodyPr wrap="square" lIns="0" tIns="0" rIns="0" bIns="0" rtlCol="0" anchor="t">
              <a:spAutoFit/>
            </a:bodyPr>
            <a:lstStyle/>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Saloni Ajmera</a:t>
              </a:r>
            </a:p>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Email- saloni@goindiaadvisors.com</a:t>
              </a:r>
            </a:p>
            <a:p>
              <a:pPr>
                <a:lnSpc>
                  <a:spcPts val="1867"/>
                </a:lnSpc>
                <a:spcBef>
                  <a:spcPct val="0"/>
                </a:spcBef>
              </a:pPr>
              <a:r>
                <a:rPr lang="en-US" sz="1333">
                  <a:solidFill>
                    <a:schemeClr val="bg1"/>
                  </a:solidFill>
                  <a:latin typeface="Cambria" panose="02040503050406030204" pitchFamily="18" charset="0"/>
                  <a:ea typeface="Cambria" panose="02040503050406030204" pitchFamily="18" charset="0"/>
                  <a:cs typeface="Poppins"/>
                  <a:sym typeface="Poppins"/>
                </a:rPr>
                <a:t>Mobile - 9930577801</a:t>
              </a:r>
            </a:p>
          </p:txBody>
        </p:sp>
        <p:pic>
          <p:nvPicPr>
            <p:cNvPr id="6" name="Picture 5">
              <a:extLst>
                <a:ext uri="{FF2B5EF4-FFF2-40B4-BE49-F238E27FC236}">
                  <a16:creationId xmlns:a16="http://schemas.microsoft.com/office/drawing/2014/main" xmlns="" id="{F4FD628B-E8E1-3EE6-1572-CF182E289026}"/>
                </a:ext>
              </a:extLst>
            </p:cNvPr>
            <p:cNvPicPr>
              <a:picLocks noChangeAspect="1"/>
            </p:cNvPicPr>
            <p:nvPr/>
          </p:nvPicPr>
          <p:blipFill>
            <a:blip r:embed="rId4" cstate="print">
              <a:clrChange>
                <a:clrFrom>
                  <a:srgbClr val="FFFFFF"/>
                </a:clrFrom>
                <a:clrTo>
                  <a:srgbClr val="FFFFFF">
                    <a:alpha val="0"/>
                  </a:srgbClr>
                </a:clrTo>
              </a:clrChange>
              <a:biLevel thresh="25000"/>
            </a:blip>
            <a:stretch>
              <a:fillRect/>
            </a:stretch>
          </p:blipFill>
          <p:spPr>
            <a:xfrm>
              <a:off x="8583581" y="4029064"/>
              <a:ext cx="398289" cy="437184"/>
            </a:xfrm>
            <a:prstGeom prst="rect">
              <a:avLst/>
            </a:prstGeom>
          </p:spPr>
        </p:pic>
      </p:grpSp>
    </p:spTree>
    <p:extLst>
      <p:ext uri="{BB962C8B-B14F-4D97-AF65-F5344CB8AC3E}">
        <p14:creationId xmlns:p14="http://schemas.microsoft.com/office/powerpoint/2010/main" xmlns="" val="183893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EDF6E-DBFB-4C7E-B10F-C5E4F2860780}" type="slidenum">
              <a:rPr kumimoji="0" lang="en-US" sz="12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0" name="AutoShape 26"/>
          <p:cNvSpPr/>
          <p:nvPr/>
        </p:nvSpPr>
        <p:spPr>
          <a:xfrm>
            <a:off x="6987209" y="773631"/>
            <a:ext cx="5204791" cy="0"/>
          </a:xfrm>
          <a:prstGeom prst="line">
            <a:avLst/>
          </a:prstGeom>
          <a:ln w="19050" cap="flat">
            <a:solidFill>
              <a:srgbClr val="2C284B"/>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itle 1">
            <a:extLst>
              <a:ext uri="{FF2B5EF4-FFF2-40B4-BE49-F238E27FC236}">
                <a16:creationId xmlns:a16="http://schemas.microsoft.com/office/drawing/2014/main" xmlns="" id="{D982F15E-B388-49FC-B839-399A51BF4CCF}"/>
              </a:ext>
            </a:extLst>
          </p:cNvPr>
          <p:cNvSpPr>
            <a:spLocks noGrp="1"/>
          </p:cNvSpPr>
          <p:nvPr>
            <p:ph type="title"/>
          </p:nvPr>
        </p:nvSpPr>
        <p:spPr>
          <a:xfrm>
            <a:off x="191590" y="388025"/>
            <a:ext cx="11533333" cy="498598"/>
          </a:xfrm>
        </p:spPr>
        <p:txBody>
          <a:bodyPr/>
          <a:lstStyle/>
          <a:p>
            <a:r>
              <a:rPr lang="en-US" sz="3200">
                <a:solidFill>
                  <a:srgbClr val="286EB2"/>
                </a:solidFill>
                <a:latin typeface="Cambria" panose="02040503050406030204" pitchFamily="18" charset="0"/>
              </a:rPr>
              <a:t>5 Decades of Expertise in Hydro Infra</a:t>
            </a:r>
          </a:p>
        </p:txBody>
      </p:sp>
      <p:sp>
        <p:nvSpPr>
          <p:cNvPr id="31" name="Rectangle 30">
            <a:extLst>
              <a:ext uri="{FF2B5EF4-FFF2-40B4-BE49-F238E27FC236}">
                <a16:creationId xmlns:a16="http://schemas.microsoft.com/office/drawing/2014/main" xmlns="" id="{D88C232A-A74C-454A-B68C-FA9D8B2017D8}"/>
              </a:ext>
            </a:extLst>
          </p:cNvPr>
          <p:cNvSpPr/>
          <p:nvPr/>
        </p:nvSpPr>
        <p:spPr>
          <a:xfrm>
            <a:off x="5626" y="1370198"/>
            <a:ext cx="12192001" cy="1815931"/>
          </a:xfrm>
          <a:prstGeom prst="rect">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utoShape 3"/>
          <p:cNvSpPr/>
          <p:nvPr/>
        </p:nvSpPr>
        <p:spPr>
          <a:xfrm>
            <a:off x="6133306" y="1848976"/>
            <a:ext cx="2584959" cy="1954237"/>
          </a:xfrm>
          <a:prstGeom prst="rect">
            <a:avLst/>
          </a:prstGeom>
          <a:solidFill>
            <a:srgbClr val="000000">
              <a:alpha val="33725"/>
            </a:srgbClr>
          </a:solidFill>
        </p:spPr>
        <p:txBody>
          <a:bodyPr/>
          <a:lstStyle/>
          <a:p>
            <a:endParaRPr lang="en-IN"/>
          </a:p>
        </p:txBody>
      </p:sp>
      <p:sp>
        <p:nvSpPr>
          <p:cNvPr id="34" name="AutoShape 4"/>
          <p:cNvSpPr/>
          <p:nvPr/>
        </p:nvSpPr>
        <p:spPr>
          <a:xfrm>
            <a:off x="9197236" y="1848976"/>
            <a:ext cx="2379721" cy="1954237"/>
          </a:xfrm>
          <a:prstGeom prst="rect">
            <a:avLst/>
          </a:prstGeom>
          <a:solidFill>
            <a:srgbClr val="000000">
              <a:alpha val="33725"/>
            </a:srgbClr>
          </a:solidFill>
        </p:spPr>
        <p:txBody>
          <a:bodyPr/>
          <a:lstStyle/>
          <a:p>
            <a:endParaRPr lang="en-IN"/>
          </a:p>
        </p:txBody>
      </p:sp>
      <p:sp>
        <p:nvSpPr>
          <p:cNvPr id="35" name="AutoShape 5"/>
          <p:cNvSpPr/>
          <p:nvPr/>
        </p:nvSpPr>
        <p:spPr>
          <a:xfrm>
            <a:off x="506186" y="1848975"/>
            <a:ext cx="2379721" cy="1954237"/>
          </a:xfrm>
          <a:prstGeom prst="rect">
            <a:avLst/>
          </a:prstGeom>
          <a:solidFill>
            <a:srgbClr val="000000">
              <a:alpha val="33725"/>
            </a:srgbClr>
          </a:solidFill>
        </p:spPr>
        <p:txBody>
          <a:bodyPr/>
          <a:lstStyle/>
          <a:p>
            <a:endParaRPr lang="en-IN"/>
          </a:p>
        </p:txBody>
      </p:sp>
      <p:sp>
        <p:nvSpPr>
          <p:cNvPr id="36" name="AutoShape 6"/>
          <p:cNvSpPr/>
          <p:nvPr/>
        </p:nvSpPr>
        <p:spPr>
          <a:xfrm>
            <a:off x="3319746" y="1848975"/>
            <a:ext cx="2379721" cy="1954237"/>
          </a:xfrm>
          <a:prstGeom prst="rect">
            <a:avLst/>
          </a:prstGeom>
          <a:solidFill>
            <a:srgbClr val="000000">
              <a:alpha val="33725"/>
            </a:srgbClr>
          </a:solidFill>
        </p:spPr>
        <p:txBody>
          <a:bodyPr/>
          <a:lstStyle/>
          <a:p>
            <a:endParaRPr lang="en-IN"/>
          </a:p>
        </p:txBody>
      </p:sp>
      <p:sp>
        <p:nvSpPr>
          <p:cNvPr id="37" name="AutoShape 7"/>
          <p:cNvSpPr/>
          <p:nvPr/>
        </p:nvSpPr>
        <p:spPr>
          <a:xfrm>
            <a:off x="6019006" y="1741025"/>
            <a:ext cx="2584959" cy="1949184"/>
          </a:xfrm>
          <a:prstGeom prst="rect">
            <a:avLst/>
          </a:prstGeom>
          <a:solidFill>
            <a:srgbClr val="FFFFFF"/>
          </a:solidFill>
        </p:spPr>
        <p:txBody>
          <a:bodyPr/>
          <a:lstStyle/>
          <a:p>
            <a:endParaRPr lang="en-IN"/>
          </a:p>
        </p:txBody>
      </p:sp>
      <p:sp>
        <p:nvSpPr>
          <p:cNvPr id="38" name="AutoShape 8"/>
          <p:cNvSpPr/>
          <p:nvPr/>
        </p:nvSpPr>
        <p:spPr>
          <a:xfrm>
            <a:off x="9082936" y="1741025"/>
            <a:ext cx="2379721" cy="1949184"/>
          </a:xfrm>
          <a:prstGeom prst="rect">
            <a:avLst/>
          </a:prstGeom>
          <a:solidFill>
            <a:srgbClr val="FFFFFF"/>
          </a:solidFill>
        </p:spPr>
        <p:txBody>
          <a:bodyPr/>
          <a:lstStyle/>
          <a:p>
            <a:endParaRPr lang="en-IN"/>
          </a:p>
        </p:txBody>
      </p:sp>
      <p:sp>
        <p:nvSpPr>
          <p:cNvPr id="39" name="AutoShape 9"/>
          <p:cNvSpPr/>
          <p:nvPr/>
        </p:nvSpPr>
        <p:spPr>
          <a:xfrm>
            <a:off x="391886" y="1741024"/>
            <a:ext cx="2379721" cy="1949184"/>
          </a:xfrm>
          <a:prstGeom prst="rect">
            <a:avLst/>
          </a:prstGeom>
          <a:solidFill>
            <a:srgbClr val="FFFFFF"/>
          </a:solidFill>
        </p:spPr>
        <p:txBody>
          <a:bodyPr/>
          <a:lstStyle/>
          <a:p>
            <a:endParaRPr lang="en-IN"/>
          </a:p>
        </p:txBody>
      </p:sp>
      <p:sp>
        <p:nvSpPr>
          <p:cNvPr id="48" name="AutoShape 10"/>
          <p:cNvSpPr/>
          <p:nvPr/>
        </p:nvSpPr>
        <p:spPr>
          <a:xfrm>
            <a:off x="3205446" y="1741024"/>
            <a:ext cx="2379721" cy="1949183"/>
          </a:xfrm>
          <a:prstGeom prst="rect">
            <a:avLst/>
          </a:prstGeom>
          <a:solidFill>
            <a:srgbClr val="FFFFFF"/>
          </a:solidFill>
        </p:spPr>
        <p:txBody>
          <a:bodyPr/>
          <a:lstStyle/>
          <a:p>
            <a:endParaRPr lang="en-IN"/>
          </a:p>
        </p:txBody>
      </p:sp>
      <p:sp>
        <p:nvSpPr>
          <p:cNvPr id="61" name="TextBox 60">
            <a:extLst>
              <a:ext uri="{FF2B5EF4-FFF2-40B4-BE49-F238E27FC236}">
                <a16:creationId xmlns:a16="http://schemas.microsoft.com/office/drawing/2014/main" xmlns="" id="{DD71599E-5A8E-4652-886F-8690894663C5}"/>
              </a:ext>
            </a:extLst>
          </p:cNvPr>
          <p:cNvSpPr txBox="1"/>
          <p:nvPr/>
        </p:nvSpPr>
        <p:spPr>
          <a:xfrm>
            <a:off x="745691" y="2039271"/>
            <a:ext cx="210504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50+ </a:t>
            </a:r>
          </a:p>
        </p:txBody>
      </p:sp>
      <p:sp>
        <p:nvSpPr>
          <p:cNvPr id="62" name="TextBox 61">
            <a:extLst>
              <a:ext uri="{FF2B5EF4-FFF2-40B4-BE49-F238E27FC236}">
                <a16:creationId xmlns:a16="http://schemas.microsoft.com/office/drawing/2014/main" xmlns="" id="{3B9225CF-440D-43BD-A26F-5E1E2BBA6955}"/>
              </a:ext>
            </a:extLst>
          </p:cNvPr>
          <p:cNvSpPr txBox="1"/>
          <p:nvPr/>
        </p:nvSpPr>
        <p:spPr>
          <a:xfrm>
            <a:off x="689443" y="2586020"/>
            <a:ext cx="200195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rgbClr val="2494D5"/>
                </a:solidFill>
                <a:latin typeface="Cambria" panose="02040503050406030204" pitchFamily="18" charset="0"/>
                <a:ea typeface="Cambria" panose="02040503050406030204" pitchFamily="18" charset="0"/>
              </a:rPr>
              <a:t>Y</a:t>
            </a:r>
            <a:r>
              <a:rPr kumimoji="0" lang="da-DK" sz="1800" b="1" i="0" u="none" strike="noStrike" kern="1200" cap="none" spc="0" normalizeH="0" baseline="0" noProof="0">
                <a:ln>
                  <a:noFill/>
                </a:ln>
                <a:solidFill>
                  <a:srgbClr val="2494D5"/>
                </a:solidFill>
                <a:effectLst/>
                <a:uLnTx/>
                <a:uFillTx/>
                <a:latin typeface="Cambria" panose="02040503050406030204" pitchFamily="18" charset="0"/>
                <a:ea typeface="Cambria" panose="02040503050406030204" pitchFamily="18" charset="0"/>
                <a:cs typeface="+mn-cs"/>
              </a:rPr>
              <a:t>ears of project execution</a:t>
            </a:r>
          </a:p>
        </p:txBody>
      </p:sp>
      <p:sp>
        <p:nvSpPr>
          <p:cNvPr id="63" name="TextBox 62">
            <a:extLst>
              <a:ext uri="{FF2B5EF4-FFF2-40B4-BE49-F238E27FC236}">
                <a16:creationId xmlns:a16="http://schemas.microsoft.com/office/drawing/2014/main" xmlns="" id="{43CFC5BE-729F-4607-83C9-0BDA26520F18}"/>
              </a:ext>
            </a:extLst>
          </p:cNvPr>
          <p:cNvSpPr txBox="1"/>
          <p:nvPr/>
        </p:nvSpPr>
        <p:spPr>
          <a:xfrm>
            <a:off x="3490724" y="2591318"/>
            <a:ext cx="1396962" cy="57035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494D5"/>
                </a:solidFill>
                <a:effectLst/>
                <a:uLnTx/>
                <a:uFillTx/>
                <a:latin typeface="Cambria"/>
                <a:ea typeface="Cambria"/>
              </a:rPr>
              <a:t>Order book (</a:t>
            </a:r>
            <a:r>
              <a:rPr lang="en-US" b="1">
                <a:solidFill>
                  <a:srgbClr val="2494D5"/>
                </a:solidFill>
                <a:latin typeface="Cambria"/>
                <a:ea typeface="Cambria"/>
              </a:rPr>
              <a:t>H1</a:t>
            </a:r>
            <a:r>
              <a:rPr kumimoji="0" lang="en-US" sz="1800" b="1" i="0" u="none" strike="noStrike" kern="1200" cap="none" spc="0" normalizeH="0" baseline="0" noProof="0">
                <a:ln>
                  <a:noFill/>
                </a:ln>
                <a:solidFill>
                  <a:srgbClr val="2494D5"/>
                </a:solidFill>
                <a:effectLst/>
                <a:uLnTx/>
                <a:uFillTx/>
                <a:latin typeface="Cambria"/>
                <a:ea typeface="Cambria"/>
              </a:rPr>
              <a:t> FY25) </a:t>
            </a:r>
            <a:endParaRPr kumimoji="0" lang="da-DK" sz="1800" b="1" i="0" u="none" strike="noStrike" kern="1200" cap="none" spc="0" normalizeH="0" baseline="0" noProof="0">
              <a:ln>
                <a:noFill/>
              </a:ln>
              <a:solidFill>
                <a:srgbClr val="2494D5"/>
              </a:solidFill>
              <a:effectLst/>
              <a:uLnTx/>
              <a:uFillTx/>
              <a:latin typeface="Cambria"/>
              <a:ea typeface="Cambria"/>
            </a:endParaRPr>
          </a:p>
        </p:txBody>
      </p:sp>
      <p:sp>
        <p:nvSpPr>
          <p:cNvPr id="65" name="TextBox 64">
            <a:extLst>
              <a:ext uri="{FF2B5EF4-FFF2-40B4-BE49-F238E27FC236}">
                <a16:creationId xmlns:a16="http://schemas.microsoft.com/office/drawing/2014/main" xmlns="" id="{A875F19D-9C2A-4B3E-888C-2858D3ACD74D}"/>
              </a:ext>
            </a:extLst>
          </p:cNvPr>
          <p:cNvSpPr txBox="1"/>
          <p:nvPr/>
        </p:nvSpPr>
        <p:spPr>
          <a:xfrm>
            <a:off x="3329709" y="2039271"/>
            <a:ext cx="2161561" cy="369332"/>
          </a:xfrm>
          <a:prstGeom prst="rect">
            <a:avLst/>
          </a:prstGeom>
          <a:noFill/>
        </p:spPr>
        <p:txBody>
          <a:bodyPr wrap="square" lIns="0" tIns="0" rIns="0" bIns="0" rtlCol="0" anchor="t">
            <a:spAutoFit/>
          </a:bodyPr>
          <a:lstStyle/>
          <a:p>
            <a:pPr>
              <a:defRPr/>
            </a:pPr>
            <a:r>
              <a:rPr kumimoji="0" lang="da-DK" sz="2400" b="1" i="0" u="none" strike="noStrike" kern="1200" cap="none" spc="0" normalizeH="0" baseline="0" noProof="0" dirty="0">
                <a:ln>
                  <a:noFill/>
                </a:ln>
                <a:solidFill>
                  <a:srgbClr val="2B4780"/>
                </a:solidFill>
                <a:effectLst/>
                <a:uLnTx/>
                <a:uFillTx/>
                <a:latin typeface="Cambria"/>
                <a:ea typeface="Cambria"/>
              </a:rPr>
              <a:t>Rs 2</a:t>
            </a:r>
            <a:r>
              <a:rPr lang="da-DK" sz="2400" b="1" dirty="0">
                <a:solidFill>
                  <a:srgbClr val="2B4780"/>
                </a:solidFill>
                <a:latin typeface="Cambria"/>
                <a:ea typeface="Cambria"/>
              </a:rPr>
              <a:t>,138 </a:t>
            </a:r>
            <a:r>
              <a:rPr kumimoji="0" lang="da-DK" sz="2400" b="1" i="0" u="none" strike="noStrike" kern="1200" cap="none" spc="0" normalizeH="0" baseline="0" noProof="0" dirty="0">
                <a:ln>
                  <a:noFill/>
                </a:ln>
                <a:solidFill>
                  <a:srgbClr val="2B4780"/>
                </a:solidFill>
                <a:effectLst/>
                <a:uLnTx/>
                <a:uFillTx/>
                <a:latin typeface="Cambria"/>
                <a:ea typeface="Cambria"/>
              </a:rPr>
              <a:t>crores</a:t>
            </a:r>
            <a:endParaRPr lang="da-DK" sz="2400" b="1" i="0" u="none" strike="noStrike" kern="1200" cap="none" spc="0" normalizeH="0" baseline="0" noProof="0" dirty="0">
              <a:ln>
                <a:noFill/>
              </a:ln>
              <a:solidFill>
                <a:srgbClr val="2B4780"/>
              </a:solidFill>
              <a:effectLst/>
              <a:uLnTx/>
              <a:uFillTx/>
              <a:latin typeface="Cambria"/>
              <a:ea typeface="Cambria"/>
            </a:endParaRPr>
          </a:p>
        </p:txBody>
      </p:sp>
      <p:sp>
        <p:nvSpPr>
          <p:cNvPr id="66" name="TextBox 65">
            <a:extLst>
              <a:ext uri="{FF2B5EF4-FFF2-40B4-BE49-F238E27FC236}">
                <a16:creationId xmlns:a16="http://schemas.microsoft.com/office/drawing/2014/main" xmlns="" id="{8605EB18-63BB-45D6-B52F-44BA4C6EC6AE}"/>
              </a:ext>
            </a:extLst>
          </p:cNvPr>
          <p:cNvSpPr txBox="1"/>
          <p:nvPr/>
        </p:nvSpPr>
        <p:spPr>
          <a:xfrm>
            <a:off x="6234189" y="1976951"/>
            <a:ext cx="234237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15+ premier clients </a:t>
            </a:r>
          </a:p>
        </p:txBody>
      </p:sp>
      <p:sp>
        <p:nvSpPr>
          <p:cNvPr id="67" name="TextBox 66">
            <a:extLst>
              <a:ext uri="{FF2B5EF4-FFF2-40B4-BE49-F238E27FC236}">
                <a16:creationId xmlns:a16="http://schemas.microsoft.com/office/drawing/2014/main" xmlns="" id="{0110117A-F5FB-4F31-8D8D-41A4181EC28D}"/>
              </a:ext>
            </a:extLst>
          </p:cNvPr>
          <p:cNvSpPr txBox="1"/>
          <p:nvPr/>
        </p:nvSpPr>
        <p:spPr>
          <a:xfrm>
            <a:off x="6243565" y="2693303"/>
            <a:ext cx="2218701"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2494D5"/>
                </a:solidFill>
                <a:latin typeface="Cambria" panose="02040503050406030204" pitchFamily="18" charset="0"/>
                <a:ea typeface="Cambria" panose="02040503050406030204" pitchFamily="18" charset="0"/>
              </a:rPr>
              <a:t>Including</a:t>
            </a:r>
            <a:r>
              <a:rPr kumimoji="0" lang="en-US" sz="1800" b="1" i="0" u="none" strike="noStrike" kern="1200" cap="none" spc="0" normalizeH="0" baseline="0" noProof="0">
                <a:ln>
                  <a:noFill/>
                </a:ln>
                <a:solidFill>
                  <a:srgbClr val="2494D5"/>
                </a:solidFill>
                <a:effectLst/>
                <a:uLnTx/>
                <a:uFillTx/>
                <a:latin typeface="Cambria" panose="02040503050406030204" pitchFamily="18" charset="0"/>
                <a:ea typeface="Cambria" panose="02040503050406030204" pitchFamily="18" charset="0"/>
                <a:cs typeface="+mn-cs"/>
              </a:rPr>
              <a:t> World Bank &amp; Government of India</a:t>
            </a:r>
          </a:p>
        </p:txBody>
      </p:sp>
      <p:sp>
        <p:nvSpPr>
          <p:cNvPr id="68" name="TextBox 67">
            <a:extLst>
              <a:ext uri="{FF2B5EF4-FFF2-40B4-BE49-F238E27FC236}">
                <a16:creationId xmlns:a16="http://schemas.microsoft.com/office/drawing/2014/main" xmlns="" id="{3A38B7AD-D396-41B8-8F1B-E6867097B1AE}"/>
              </a:ext>
            </a:extLst>
          </p:cNvPr>
          <p:cNvSpPr txBox="1"/>
          <p:nvPr/>
        </p:nvSpPr>
        <p:spPr>
          <a:xfrm>
            <a:off x="9292698" y="1993549"/>
            <a:ext cx="316426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a:ln>
                  <a:noFill/>
                </a:ln>
                <a:solidFill>
                  <a:srgbClr val="2B4780"/>
                </a:solidFill>
                <a:effectLst/>
                <a:uLnTx/>
                <a:uFillTx/>
                <a:latin typeface="Cambria" panose="02040503050406030204" pitchFamily="18" charset="0"/>
                <a:ea typeface="Cambria" panose="02040503050406030204" pitchFamily="18" charset="0"/>
                <a:cs typeface="+mn-cs"/>
              </a:rPr>
              <a:t>70+</a:t>
            </a:r>
          </a:p>
        </p:txBody>
      </p:sp>
      <p:sp>
        <p:nvSpPr>
          <p:cNvPr id="69" name="TextBox 68">
            <a:extLst>
              <a:ext uri="{FF2B5EF4-FFF2-40B4-BE49-F238E27FC236}">
                <a16:creationId xmlns:a16="http://schemas.microsoft.com/office/drawing/2014/main" xmlns="" id="{206A5D55-197A-4399-AE95-09832C2E0B62}"/>
              </a:ext>
            </a:extLst>
          </p:cNvPr>
          <p:cNvSpPr txBox="1"/>
          <p:nvPr/>
        </p:nvSpPr>
        <p:spPr>
          <a:xfrm>
            <a:off x="9281165" y="2583931"/>
            <a:ext cx="197068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494D5"/>
                </a:solidFill>
                <a:latin typeface="Cambria" panose="02040503050406030204" pitchFamily="18" charset="0"/>
                <a:ea typeface="Cambria" panose="02040503050406030204" pitchFamily="18" charset="0"/>
              </a:rPr>
              <a:t>Projects</a:t>
            </a:r>
            <a:r>
              <a:rPr kumimoji="0" lang="en-US" sz="1800" b="1" i="0" u="none" strike="noStrike" kern="1200" cap="none" spc="0" normalizeH="0" baseline="0" noProof="0" dirty="0">
                <a:ln>
                  <a:noFill/>
                </a:ln>
                <a:solidFill>
                  <a:srgbClr val="2494D5"/>
                </a:solidFill>
                <a:effectLst/>
                <a:uLnTx/>
                <a:uFillTx/>
                <a:latin typeface="Cambria" panose="02040503050406030204" pitchFamily="18" charset="0"/>
                <a:ea typeface="Cambria" panose="02040503050406030204" pitchFamily="18" charset="0"/>
                <a:cs typeface="+mn-cs"/>
              </a:rPr>
              <a:t> executed, worth Rs 5000+ crores</a:t>
            </a:r>
          </a:p>
        </p:txBody>
      </p:sp>
      <p:sp>
        <p:nvSpPr>
          <p:cNvPr id="87" name="Rectangle 86">
            <a:extLst>
              <a:ext uri="{FF2B5EF4-FFF2-40B4-BE49-F238E27FC236}">
                <a16:creationId xmlns:a16="http://schemas.microsoft.com/office/drawing/2014/main" xmlns="" id="{D88C232A-A74C-454A-B68C-FA9D8B2017D8}"/>
              </a:ext>
            </a:extLst>
          </p:cNvPr>
          <p:cNvSpPr/>
          <p:nvPr/>
        </p:nvSpPr>
        <p:spPr>
          <a:xfrm>
            <a:off x="-1" y="3951520"/>
            <a:ext cx="12192001" cy="1815931"/>
          </a:xfrm>
          <a:prstGeom prst="rect">
            <a:avLst/>
          </a:prstGeom>
          <a:solidFill>
            <a:srgbClr val="28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AutoShape 3"/>
          <p:cNvSpPr/>
          <p:nvPr/>
        </p:nvSpPr>
        <p:spPr>
          <a:xfrm>
            <a:off x="6127679" y="4419413"/>
            <a:ext cx="2584959" cy="1954237"/>
          </a:xfrm>
          <a:prstGeom prst="rect">
            <a:avLst/>
          </a:prstGeom>
          <a:solidFill>
            <a:srgbClr val="000000">
              <a:alpha val="33725"/>
            </a:srgbClr>
          </a:solidFill>
        </p:spPr>
        <p:txBody>
          <a:bodyPr/>
          <a:lstStyle/>
          <a:p>
            <a:endParaRPr lang="en-IN"/>
          </a:p>
        </p:txBody>
      </p:sp>
      <p:sp>
        <p:nvSpPr>
          <p:cNvPr id="89" name="AutoShape 4"/>
          <p:cNvSpPr/>
          <p:nvPr/>
        </p:nvSpPr>
        <p:spPr>
          <a:xfrm>
            <a:off x="9191609" y="4419413"/>
            <a:ext cx="2379721" cy="1954237"/>
          </a:xfrm>
          <a:prstGeom prst="rect">
            <a:avLst/>
          </a:prstGeom>
          <a:solidFill>
            <a:srgbClr val="000000">
              <a:alpha val="33725"/>
            </a:srgbClr>
          </a:solidFill>
        </p:spPr>
        <p:txBody>
          <a:bodyPr/>
          <a:lstStyle/>
          <a:p>
            <a:endParaRPr lang="en-IN"/>
          </a:p>
        </p:txBody>
      </p:sp>
      <p:sp>
        <p:nvSpPr>
          <p:cNvPr id="90" name="AutoShape 5"/>
          <p:cNvSpPr/>
          <p:nvPr/>
        </p:nvSpPr>
        <p:spPr>
          <a:xfrm>
            <a:off x="500559" y="4419412"/>
            <a:ext cx="2379721" cy="1954237"/>
          </a:xfrm>
          <a:prstGeom prst="rect">
            <a:avLst/>
          </a:prstGeom>
          <a:solidFill>
            <a:srgbClr val="000000">
              <a:alpha val="33725"/>
            </a:srgbClr>
          </a:solidFill>
        </p:spPr>
        <p:txBody>
          <a:bodyPr/>
          <a:lstStyle/>
          <a:p>
            <a:endParaRPr lang="en-IN"/>
          </a:p>
        </p:txBody>
      </p:sp>
      <p:sp>
        <p:nvSpPr>
          <p:cNvPr id="91" name="AutoShape 6"/>
          <p:cNvSpPr/>
          <p:nvPr/>
        </p:nvSpPr>
        <p:spPr>
          <a:xfrm>
            <a:off x="3314119" y="4419412"/>
            <a:ext cx="2379721" cy="1954237"/>
          </a:xfrm>
          <a:prstGeom prst="rect">
            <a:avLst/>
          </a:prstGeom>
          <a:solidFill>
            <a:srgbClr val="000000">
              <a:alpha val="33725"/>
            </a:srgbClr>
          </a:solidFill>
        </p:spPr>
        <p:txBody>
          <a:bodyPr/>
          <a:lstStyle/>
          <a:p>
            <a:endParaRPr lang="en-IN"/>
          </a:p>
        </p:txBody>
      </p:sp>
      <p:sp>
        <p:nvSpPr>
          <p:cNvPr id="92" name="AutoShape 7"/>
          <p:cNvSpPr/>
          <p:nvPr/>
        </p:nvSpPr>
        <p:spPr>
          <a:xfrm>
            <a:off x="6013379" y="4311462"/>
            <a:ext cx="2584959" cy="1949184"/>
          </a:xfrm>
          <a:prstGeom prst="rect">
            <a:avLst/>
          </a:prstGeom>
          <a:solidFill>
            <a:srgbClr val="FFFFFF"/>
          </a:solidFill>
        </p:spPr>
        <p:txBody>
          <a:bodyPr/>
          <a:lstStyle/>
          <a:p>
            <a:endParaRPr lang="en-IN"/>
          </a:p>
        </p:txBody>
      </p:sp>
      <p:sp>
        <p:nvSpPr>
          <p:cNvPr id="93" name="AutoShape 8"/>
          <p:cNvSpPr/>
          <p:nvPr/>
        </p:nvSpPr>
        <p:spPr>
          <a:xfrm>
            <a:off x="9077309" y="4311462"/>
            <a:ext cx="2379721" cy="1949184"/>
          </a:xfrm>
          <a:prstGeom prst="rect">
            <a:avLst/>
          </a:prstGeom>
          <a:solidFill>
            <a:srgbClr val="FFFFFF"/>
          </a:solidFill>
        </p:spPr>
        <p:txBody>
          <a:bodyPr/>
          <a:lstStyle/>
          <a:p>
            <a:endParaRPr lang="en-IN"/>
          </a:p>
        </p:txBody>
      </p:sp>
      <p:sp>
        <p:nvSpPr>
          <p:cNvPr id="94" name="AutoShape 9"/>
          <p:cNvSpPr/>
          <p:nvPr/>
        </p:nvSpPr>
        <p:spPr>
          <a:xfrm>
            <a:off x="386259" y="4311461"/>
            <a:ext cx="2379721" cy="1949184"/>
          </a:xfrm>
          <a:prstGeom prst="rect">
            <a:avLst/>
          </a:prstGeom>
          <a:solidFill>
            <a:srgbClr val="FFFFFF"/>
          </a:solidFill>
        </p:spPr>
        <p:txBody>
          <a:bodyPr/>
          <a:lstStyle/>
          <a:p>
            <a:endParaRPr lang="en-IN"/>
          </a:p>
        </p:txBody>
      </p:sp>
      <p:sp>
        <p:nvSpPr>
          <p:cNvPr id="95" name="AutoShape 10"/>
          <p:cNvSpPr/>
          <p:nvPr/>
        </p:nvSpPr>
        <p:spPr>
          <a:xfrm>
            <a:off x="3199819" y="4311461"/>
            <a:ext cx="2379721" cy="1949183"/>
          </a:xfrm>
          <a:prstGeom prst="rect">
            <a:avLst/>
          </a:prstGeom>
          <a:solidFill>
            <a:srgbClr val="FFFFFF"/>
          </a:solidFill>
        </p:spPr>
        <p:txBody>
          <a:bodyPr/>
          <a:lstStyle/>
          <a:p>
            <a:endParaRPr lang="en-IN"/>
          </a:p>
        </p:txBody>
      </p:sp>
      <p:sp>
        <p:nvSpPr>
          <p:cNvPr id="96" name="TextBox 95">
            <a:extLst>
              <a:ext uri="{FF2B5EF4-FFF2-40B4-BE49-F238E27FC236}">
                <a16:creationId xmlns:a16="http://schemas.microsoft.com/office/drawing/2014/main" xmlns="" id="{DD71599E-5A8E-4652-886F-8690894663C5}"/>
              </a:ext>
            </a:extLst>
          </p:cNvPr>
          <p:cNvSpPr txBox="1"/>
          <p:nvPr/>
        </p:nvSpPr>
        <p:spPr>
          <a:xfrm>
            <a:off x="618252" y="4568603"/>
            <a:ext cx="1951330" cy="73866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B4780"/>
                </a:solidFill>
                <a:effectLst/>
                <a:uLnTx/>
                <a:uFillTx/>
                <a:latin typeface="Cambria"/>
                <a:ea typeface="Cambria"/>
              </a:rPr>
              <a:t>Revenue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400" b="1" dirty="0">
                <a:solidFill>
                  <a:srgbClr val="2B4780"/>
                </a:solidFill>
                <a:latin typeface="Cambria"/>
                <a:ea typeface="Cambria"/>
              </a:rPr>
              <a:t>Rs 408 crores</a:t>
            </a:r>
            <a:endParaRPr kumimoji="0" lang="da-DK" sz="2400" b="1" i="0" u="none" strike="noStrike" kern="1200" cap="none" spc="0" normalizeH="0" baseline="0" noProof="0" dirty="0">
              <a:ln>
                <a:noFill/>
              </a:ln>
              <a:solidFill>
                <a:srgbClr val="2B4780"/>
              </a:solidFill>
              <a:effectLst/>
              <a:uLnTx/>
              <a:uFillTx/>
              <a:latin typeface="Cambria"/>
              <a:ea typeface="Cambria"/>
            </a:endParaRPr>
          </a:p>
        </p:txBody>
      </p:sp>
      <p:sp>
        <p:nvSpPr>
          <p:cNvPr id="97" name="TextBox 96">
            <a:extLst>
              <a:ext uri="{FF2B5EF4-FFF2-40B4-BE49-F238E27FC236}">
                <a16:creationId xmlns:a16="http://schemas.microsoft.com/office/drawing/2014/main" xmlns="" id="{3B9225CF-440D-43BD-A26F-5E1E2BBA6955}"/>
              </a:ext>
            </a:extLst>
          </p:cNvPr>
          <p:cNvSpPr txBox="1"/>
          <p:nvPr/>
        </p:nvSpPr>
        <p:spPr>
          <a:xfrm>
            <a:off x="740064" y="5420283"/>
            <a:ext cx="200195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rgbClr val="2494D5"/>
                </a:solidFill>
                <a:effectLst/>
                <a:uLnTx/>
                <a:uFillTx/>
                <a:latin typeface="Cambria" panose="02040503050406030204" pitchFamily="18" charset="0"/>
                <a:ea typeface="Cambria" panose="02040503050406030204" pitchFamily="18" charset="0"/>
                <a:cs typeface="+mn-cs"/>
              </a:rPr>
              <a:t>(H1 FY25)</a:t>
            </a:r>
          </a:p>
        </p:txBody>
      </p:sp>
      <p:sp>
        <p:nvSpPr>
          <p:cNvPr id="98" name="TextBox 97">
            <a:extLst>
              <a:ext uri="{FF2B5EF4-FFF2-40B4-BE49-F238E27FC236}">
                <a16:creationId xmlns:a16="http://schemas.microsoft.com/office/drawing/2014/main" xmlns="" id="{43CFC5BE-729F-4607-83C9-0BDA26520F18}"/>
              </a:ext>
            </a:extLst>
          </p:cNvPr>
          <p:cNvSpPr txBox="1"/>
          <p:nvPr/>
        </p:nvSpPr>
        <p:spPr>
          <a:xfrm>
            <a:off x="3491410" y="5420282"/>
            <a:ext cx="170804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94D5"/>
                </a:solidFill>
                <a:effectLst/>
                <a:uLnTx/>
                <a:uFillTx/>
                <a:latin typeface="Cambria" panose="02040503050406030204" pitchFamily="18" charset="0"/>
                <a:ea typeface="Cambria" panose="02040503050406030204" pitchFamily="18" charset="0"/>
                <a:cs typeface="+mn-cs"/>
              </a:rPr>
              <a:t>(H1 FY25)</a:t>
            </a:r>
          </a:p>
        </p:txBody>
      </p:sp>
      <p:sp>
        <p:nvSpPr>
          <p:cNvPr id="99" name="TextBox 98">
            <a:extLst>
              <a:ext uri="{FF2B5EF4-FFF2-40B4-BE49-F238E27FC236}">
                <a16:creationId xmlns:a16="http://schemas.microsoft.com/office/drawing/2014/main" xmlns="" id="{A875F19D-9C2A-4B3E-888C-2858D3ACD74D}"/>
              </a:ext>
            </a:extLst>
          </p:cNvPr>
          <p:cNvSpPr txBox="1"/>
          <p:nvPr/>
        </p:nvSpPr>
        <p:spPr>
          <a:xfrm>
            <a:off x="3433955" y="4598848"/>
            <a:ext cx="2265420" cy="73866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B4780"/>
                </a:solidFill>
                <a:effectLst/>
                <a:uLnTx/>
                <a:uFillTx/>
                <a:latin typeface="Cambria"/>
                <a:ea typeface="Cambria"/>
              </a:rPr>
              <a:t>EBITDA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B4780"/>
                </a:solidFill>
                <a:effectLst/>
                <a:uLnTx/>
                <a:uFillTx/>
                <a:latin typeface="Cambria"/>
                <a:ea typeface="Cambria"/>
              </a:rPr>
              <a:t>Rs </a:t>
            </a:r>
            <a:r>
              <a:rPr lang="da-DK" sz="2400" b="1" dirty="0">
                <a:solidFill>
                  <a:srgbClr val="2B4780"/>
                </a:solidFill>
                <a:latin typeface="Cambria"/>
                <a:ea typeface="Cambria"/>
              </a:rPr>
              <a:t>35</a:t>
            </a:r>
            <a:r>
              <a:rPr kumimoji="0" lang="da-DK" sz="2400" b="1" i="0" u="none" strike="noStrike" kern="1200" cap="none" spc="0" normalizeH="0" baseline="0" noProof="0" dirty="0">
                <a:ln>
                  <a:noFill/>
                </a:ln>
                <a:solidFill>
                  <a:srgbClr val="2B4780"/>
                </a:solidFill>
                <a:effectLst/>
                <a:uLnTx/>
                <a:uFillTx/>
                <a:latin typeface="Cambria"/>
                <a:ea typeface="Cambria"/>
              </a:rPr>
              <a:t> crores</a:t>
            </a:r>
          </a:p>
        </p:txBody>
      </p:sp>
      <p:sp>
        <p:nvSpPr>
          <p:cNvPr id="100" name="TextBox 99">
            <a:extLst>
              <a:ext uri="{FF2B5EF4-FFF2-40B4-BE49-F238E27FC236}">
                <a16:creationId xmlns:a16="http://schemas.microsoft.com/office/drawing/2014/main" xmlns="" id="{8605EB18-63BB-45D6-B52F-44BA4C6EC6AE}"/>
              </a:ext>
            </a:extLst>
          </p:cNvPr>
          <p:cNvSpPr txBox="1"/>
          <p:nvPr/>
        </p:nvSpPr>
        <p:spPr>
          <a:xfrm>
            <a:off x="9329738" y="4598848"/>
            <a:ext cx="234237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B4780"/>
                </a:solidFill>
                <a:effectLst/>
                <a:uLnTx/>
                <a:uFillTx/>
                <a:latin typeface="Cambria" panose="02040503050406030204" pitchFamily="18" charset="0"/>
                <a:ea typeface="Cambria" panose="02040503050406030204" pitchFamily="18" charset="0"/>
                <a:cs typeface="+mn-cs"/>
              </a:rPr>
              <a:t>Zero</a:t>
            </a:r>
          </a:p>
        </p:txBody>
      </p:sp>
      <p:sp>
        <p:nvSpPr>
          <p:cNvPr id="101" name="TextBox 100">
            <a:extLst>
              <a:ext uri="{FF2B5EF4-FFF2-40B4-BE49-F238E27FC236}">
                <a16:creationId xmlns:a16="http://schemas.microsoft.com/office/drawing/2014/main" xmlns="" id="{0110117A-F5FB-4F31-8D8D-41A4181EC28D}"/>
              </a:ext>
            </a:extLst>
          </p:cNvPr>
          <p:cNvSpPr txBox="1"/>
          <p:nvPr/>
        </p:nvSpPr>
        <p:spPr>
          <a:xfrm>
            <a:off x="9329738" y="5120539"/>
            <a:ext cx="178850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94D5"/>
                </a:solidFill>
                <a:effectLst/>
                <a:uLnTx/>
                <a:uFillTx/>
                <a:latin typeface="Cambria" panose="02040503050406030204" pitchFamily="18" charset="0"/>
                <a:ea typeface="Cambria" panose="02040503050406030204" pitchFamily="18" charset="0"/>
                <a:cs typeface="+mn-cs"/>
              </a:rPr>
              <a:t>Net Debt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94D5"/>
                </a:solidFill>
                <a:effectLst/>
                <a:uLnTx/>
                <a:uFillTx/>
                <a:latin typeface="Cambria" panose="02040503050406030204" pitchFamily="18" charset="0"/>
                <a:ea typeface="Cambria" panose="02040503050406030204" pitchFamily="18" charset="0"/>
                <a:cs typeface="+mn-cs"/>
              </a:rPr>
              <a:t>(FY24)</a:t>
            </a:r>
          </a:p>
        </p:txBody>
      </p:sp>
      <p:sp>
        <p:nvSpPr>
          <p:cNvPr id="2" name="TextBox 1">
            <a:extLst>
              <a:ext uri="{FF2B5EF4-FFF2-40B4-BE49-F238E27FC236}">
                <a16:creationId xmlns:a16="http://schemas.microsoft.com/office/drawing/2014/main" xmlns="" id="{B64BD131-8158-1914-E423-3716E414C8F4}"/>
              </a:ext>
            </a:extLst>
          </p:cNvPr>
          <p:cNvSpPr txBox="1"/>
          <p:nvPr/>
        </p:nvSpPr>
        <p:spPr>
          <a:xfrm>
            <a:off x="6127679" y="4598848"/>
            <a:ext cx="2443260" cy="73866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400" b="1" dirty="0">
                <a:solidFill>
                  <a:srgbClr val="2B4780"/>
                </a:solidFill>
                <a:latin typeface="Cambria"/>
                <a:ea typeface="Cambria"/>
              </a:rPr>
              <a:t>Book to Bill Ratio</a:t>
            </a:r>
            <a:endParaRPr kumimoji="0" lang="da-DK" sz="2400" b="1" i="0" u="none" strike="noStrike" kern="1200" cap="none" spc="0" normalizeH="0" baseline="0" noProof="0" dirty="0">
              <a:ln>
                <a:noFill/>
              </a:ln>
              <a:solidFill>
                <a:srgbClr val="2B4780"/>
              </a:solidFill>
              <a:effectLst/>
              <a:uLnTx/>
              <a:uFillTx/>
              <a:latin typeface="Cambria"/>
              <a:ea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B4780"/>
                </a:solidFill>
                <a:effectLst/>
                <a:uLnTx/>
                <a:uFillTx/>
                <a:latin typeface="Cambria"/>
                <a:ea typeface="Cambria"/>
              </a:rPr>
              <a:t> 2x</a:t>
            </a:r>
          </a:p>
        </p:txBody>
      </p:sp>
      <p:sp>
        <p:nvSpPr>
          <p:cNvPr id="3" name="TextBox 2">
            <a:extLst>
              <a:ext uri="{FF2B5EF4-FFF2-40B4-BE49-F238E27FC236}">
                <a16:creationId xmlns:a16="http://schemas.microsoft.com/office/drawing/2014/main" xmlns="" id="{B6B6B5B5-01E0-6422-16BA-847F387C7BFA}"/>
              </a:ext>
            </a:extLst>
          </p:cNvPr>
          <p:cNvSpPr txBox="1"/>
          <p:nvPr/>
        </p:nvSpPr>
        <p:spPr>
          <a:xfrm>
            <a:off x="6137051" y="5443755"/>
            <a:ext cx="170804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94D5"/>
                </a:solidFill>
                <a:effectLst/>
                <a:uLnTx/>
                <a:uFillTx/>
                <a:latin typeface="Cambria" panose="02040503050406030204" pitchFamily="18" charset="0"/>
                <a:ea typeface="Cambria" panose="02040503050406030204" pitchFamily="18" charset="0"/>
                <a:cs typeface="+mn-cs"/>
              </a:rPr>
              <a:t>(Q2 FY25 TTM)</a:t>
            </a:r>
          </a:p>
        </p:txBody>
      </p:sp>
    </p:spTree>
    <p:extLst>
      <p:ext uri="{BB962C8B-B14F-4D97-AF65-F5344CB8AC3E}">
        <p14:creationId xmlns:p14="http://schemas.microsoft.com/office/powerpoint/2010/main" xmlns="" val="199638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9861" b="49004"/>
          <a:stretch/>
        </p:blipFill>
        <p:spPr>
          <a:xfrm>
            <a:off x="0" y="3685354"/>
            <a:ext cx="12192003" cy="3166696"/>
          </a:xfrm>
          <a:prstGeom prst="rect">
            <a:avLst/>
          </a:prstGeom>
        </p:spPr>
      </p:pic>
      <p:sp>
        <p:nvSpPr>
          <p:cNvPr id="4" name="Slide Number Placeholder 3"/>
          <p:cNvSpPr>
            <a:spLocks noGrp="1"/>
          </p:cNvSpPr>
          <p:nvPr>
            <p:ph type="sldNum" sz="quarter" idx="12"/>
          </p:nvPr>
        </p:nvSpPr>
        <p:spPr/>
        <p:txBody>
          <a:bodyPr/>
          <a:lstStyle/>
          <a:p>
            <a:fld id="{0DEEDF6E-DBFB-4C7E-B10F-C5E4F2860780}" type="slidenum">
              <a:rPr lang="en-US" smtClean="0">
                <a:solidFill>
                  <a:schemeClr val="bg1"/>
                </a:solidFill>
              </a:rPr>
              <a:pPr/>
              <a:t>6</a:t>
            </a:fld>
            <a:endParaRPr lang="en-US">
              <a:solidFill>
                <a:schemeClr val="bg1"/>
              </a:solidFill>
            </a:endParaRPr>
          </a:p>
        </p:txBody>
      </p:sp>
      <p:sp>
        <p:nvSpPr>
          <p:cNvPr id="9" name="AutoShape 26"/>
          <p:cNvSpPr/>
          <p:nvPr/>
        </p:nvSpPr>
        <p:spPr>
          <a:xfrm>
            <a:off x="4453156" y="754452"/>
            <a:ext cx="7738845" cy="19179"/>
          </a:xfrm>
          <a:prstGeom prst="line">
            <a:avLst/>
          </a:prstGeom>
          <a:ln w="19050" cap="flat">
            <a:solidFill>
              <a:srgbClr val="2C284B"/>
            </a:solidFill>
            <a:prstDash val="solid"/>
            <a:headEnd type="none" w="sm" len="sm"/>
            <a:tailEnd type="none" w="sm" len="sm"/>
          </a:ln>
        </p:spPr>
        <p:txBody>
          <a:bodyPr/>
          <a:lstStyle/>
          <a:p>
            <a:endParaRPr lang="en-IN"/>
          </a:p>
        </p:txBody>
      </p:sp>
      <p:sp>
        <p:nvSpPr>
          <p:cNvPr id="34" name="Title 1">
            <a:extLst>
              <a:ext uri="{FF2B5EF4-FFF2-40B4-BE49-F238E27FC236}">
                <a16:creationId xmlns:a16="http://schemas.microsoft.com/office/drawing/2014/main" xmlns="" id="{D982F15E-B388-49FC-B839-399A51BF4CCF}"/>
              </a:ext>
            </a:extLst>
          </p:cNvPr>
          <p:cNvSpPr txBox="1">
            <a:spLocks/>
          </p:cNvSpPr>
          <p:nvPr/>
        </p:nvSpPr>
        <p:spPr>
          <a:xfrm>
            <a:off x="217237" y="181739"/>
            <a:ext cx="8694739" cy="835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n-lt"/>
                <a:ea typeface="Cambria" panose="02040503050406030204" pitchFamily="18" charset="0"/>
                <a:cs typeface="+mj-cs"/>
              </a:defRPr>
            </a:lvl1pPr>
          </a:lstStyle>
          <a:p>
            <a:r>
              <a:rPr lang="en-US" sz="3200">
                <a:solidFill>
                  <a:srgbClr val="286EB2"/>
                </a:solidFill>
                <a:latin typeface="Cambria" panose="02040503050406030204" pitchFamily="18" charset="0"/>
              </a:rPr>
              <a:t>Deep Domain Expertise  </a:t>
            </a:r>
          </a:p>
        </p:txBody>
      </p:sp>
      <p:grpSp>
        <p:nvGrpSpPr>
          <p:cNvPr id="23" name="Group 3"/>
          <p:cNvGrpSpPr/>
          <p:nvPr/>
        </p:nvGrpSpPr>
        <p:grpSpPr>
          <a:xfrm rot="-5400000">
            <a:off x="5645444" y="-2861203"/>
            <a:ext cx="901113" cy="12192000"/>
            <a:chOff x="0" y="0"/>
            <a:chExt cx="286687" cy="4816593"/>
          </a:xfrm>
        </p:grpSpPr>
        <p:sp>
          <p:nvSpPr>
            <p:cNvPr id="28" name="Freeform 4"/>
            <p:cNvSpPr/>
            <p:nvPr/>
          </p:nvSpPr>
          <p:spPr>
            <a:xfrm>
              <a:off x="0" y="0"/>
              <a:ext cx="286687" cy="4816592"/>
            </a:xfrm>
            <a:custGeom>
              <a:avLst/>
              <a:gdLst/>
              <a:ahLst/>
              <a:cxnLst/>
              <a:rect l="l" t="t" r="r" b="b"/>
              <a:pathLst>
                <a:path w="286687" h="4816592">
                  <a:moveTo>
                    <a:pt x="0" y="0"/>
                  </a:moveTo>
                  <a:lnTo>
                    <a:pt x="286687" y="0"/>
                  </a:lnTo>
                  <a:lnTo>
                    <a:pt x="286687" y="4816592"/>
                  </a:lnTo>
                  <a:lnTo>
                    <a:pt x="0" y="4816592"/>
                  </a:lnTo>
                  <a:close/>
                </a:path>
              </a:pathLst>
            </a:custGeom>
            <a:gradFill rotWithShape="1">
              <a:gsLst>
                <a:gs pos="0">
                  <a:srgbClr val="696969">
                    <a:alpha val="41040"/>
                  </a:srgbClr>
                </a:gs>
                <a:gs pos="33333">
                  <a:srgbClr val="B4B4B4">
                    <a:alpha val="47025"/>
                  </a:srgbClr>
                </a:gs>
                <a:gs pos="66667">
                  <a:srgbClr val="EEEEEE">
                    <a:alpha val="40185"/>
                  </a:srgbClr>
                </a:gs>
                <a:gs pos="100000">
                  <a:srgbClr val="FBFBFB">
                    <a:alpha val="12540"/>
                  </a:srgbClr>
                </a:gs>
              </a:gsLst>
              <a:lin ang="0"/>
            </a:gradFill>
            <a:ln cap="sq">
              <a:noFill/>
              <a:prstDash val="solid"/>
              <a:miter/>
            </a:ln>
          </p:spPr>
          <p:txBody>
            <a:bodyPr/>
            <a:lstStyle/>
            <a:p>
              <a:endParaRPr lang="en-IN"/>
            </a:p>
          </p:txBody>
        </p:sp>
        <p:sp>
          <p:nvSpPr>
            <p:cNvPr id="29" name="TextBox 5"/>
            <p:cNvSpPr txBox="1"/>
            <p:nvPr/>
          </p:nvSpPr>
          <p:spPr>
            <a:xfrm>
              <a:off x="0" y="-19050"/>
              <a:ext cx="286687" cy="4835643"/>
            </a:xfrm>
            <a:prstGeom prst="rect">
              <a:avLst/>
            </a:prstGeom>
          </p:spPr>
          <p:txBody>
            <a:bodyPr lIns="33867" tIns="33867" rIns="33867" bIns="33867" rtlCol="0" anchor="ctr"/>
            <a:lstStyle/>
            <a:p>
              <a:pPr algn="ctr">
                <a:lnSpc>
                  <a:spcPts val="1906"/>
                </a:lnSpc>
                <a:spcBef>
                  <a:spcPct val="0"/>
                </a:spcBef>
              </a:pPr>
              <a:endParaRPr sz="1200">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xmlns="" id="{CECEACD2-7FD3-D0D0-99C5-F3AB7A5A6641}"/>
              </a:ext>
            </a:extLst>
          </p:cNvPr>
          <p:cNvGrpSpPr/>
          <p:nvPr/>
        </p:nvGrpSpPr>
        <p:grpSpPr>
          <a:xfrm>
            <a:off x="57972" y="1887883"/>
            <a:ext cx="3024000" cy="2448000"/>
            <a:chOff x="426225" y="1783470"/>
            <a:chExt cx="3063337" cy="2486574"/>
          </a:xfrm>
        </p:grpSpPr>
        <p:grpSp>
          <p:nvGrpSpPr>
            <p:cNvPr id="30" name="Group 7"/>
            <p:cNvGrpSpPr/>
            <p:nvPr/>
          </p:nvGrpSpPr>
          <p:grpSpPr>
            <a:xfrm>
              <a:off x="426225" y="1887717"/>
              <a:ext cx="3063337" cy="2382327"/>
              <a:chOff x="0" y="0"/>
              <a:chExt cx="1210207" cy="941166"/>
            </a:xfrm>
          </p:grpSpPr>
          <p:sp>
            <p:nvSpPr>
              <p:cNvPr id="35" name="Freeform 8"/>
              <p:cNvSpPr/>
              <p:nvPr/>
            </p:nvSpPr>
            <p:spPr>
              <a:xfrm>
                <a:off x="0" y="0"/>
                <a:ext cx="1210207" cy="941166"/>
              </a:xfrm>
              <a:custGeom>
                <a:avLst/>
                <a:gdLst/>
                <a:ahLst/>
                <a:cxnLst/>
                <a:rect l="l" t="t" r="r" b="b"/>
                <a:pathLst>
                  <a:path w="1210207" h="941166">
                    <a:moveTo>
                      <a:pt x="33697" y="0"/>
                    </a:moveTo>
                    <a:lnTo>
                      <a:pt x="1176510" y="0"/>
                    </a:lnTo>
                    <a:cubicBezTo>
                      <a:pt x="1195120" y="0"/>
                      <a:pt x="1210207" y="15087"/>
                      <a:pt x="1210207" y="33697"/>
                    </a:cubicBezTo>
                    <a:lnTo>
                      <a:pt x="1210207" y="907469"/>
                    </a:lnTo>
                    <a:cubicBezTo>
                      <a:pt x="1210207" y="916406"/>
                      <a:pt x="1206657" y="924977"/>
                      <a:pt x="1200337" y="931297"/>
                    </a:cubicBezTo>
                    <a:cubicBezTo>
                      <a:pt x="1194018" y="937616"/>
                      <a:pt x="1185447" y="941166"/>
                      <a:pt x="1176510" y="941166"/>
                    </a:cubicBezTo>
                    <a:lnTo>
                      <a:pt x="33697" y="941166"/>
                    </a:lnTo>
                    <a:cubicBezTo>
                      <a:pt x="24760" y="941166"/>
                      <a:pt x="16189" y="937616"/>
                      <a:pt x="9870" y="931297"/>
                    </a:cubicBezTo>
                    <a:cubicBezTo>
                      <a:pt x="3550" y="924977"/>
                      <a:pt x="0" y="916406"/>
                      <a:pt x="0" y="907469"/>
                    </a:cubicBezTo>
                    <a:lnTo>
                      <a:pt x="0" y="33697"/>
                    </a:lnTo>
                    <a:cubicBezTo>
                      <a:pt x="0" y="24760"/>
                      <a:pt x="3550" y="16189"/>
                      <a:pt x="9870" y="9870"/>
                    </a:cubicBezTo>
                    <a:cubicBezTo>
                      <a:pt x="16189" y="3550"/>
                      <a:pt x="24760" y="0"/>
                      <a:pt x="33697" y="0"/>
                    </a:cubicBezTo>
                    <a:close/>
                  </a:path>
                </a:pathLst>
              </a:custGeom>
              <a:solidFill>
                <a:srgbClr val="FFFFFF"/>
              </a:solidFill>
              <a:ln w="38100" cap="sq">
                <a:solidFill>
                  <a:srgbClr val="002060"/>
                </a:solidFill>
                <a:prstDash val="solid"/>
                <a:miter/>
              </a:ln>
            </p:spPr>
            <p:txBody>
              <a:bodyPr/>
              <a:lstStyle/>
              <a:p>
                <a:endParaRPr lang="en-IN"/>
              </a:p>
            </p:txBody>
          </p:sp>
          <p:sp>
            <p:nvSpPr>
              <p:cNvPr id="36" name="TextBox 9"/>
              <p:cNvSpPr txBox="1"/>
              <p:nvPr/>
            </p:nvSpPr>
            <p:spPr>
              <a:xfrm>
                <a:off x="0" y="-19050"/>
                <a:ext cx="1210207" cy="960216"/>
              </a:xfrm>
              <a:prstGeom prst="rect">
                <a:avLst/>
              </a:prstGeom>
            </p:spPr>
            <p:txBody>
              <a:bodyPr lIns="33867" tIns="33867" rIns="33867" bIns="33867" rtlCol="0" anchor="ctr"/>
              <a:lstStyle/>
              <a:p>
                <a:pPr algn="ctr">
                  <a:lnSpc>
                    <a:spcPts val="1906"/>
                  </a:lnSpc>
                </a:pPr>
                <a:endParaRPr sz="1200">
                  <a:latin typeface="Cambria" panose="02040503050406030204" pitchFamily="18" charset="0"/>
                  <a:ea typeface="Cambria" panose="02040503050406030204" pitchFamily="18" charset="0"/>
                </a:endParaRPr>
              </a:p>
            </p:txBody>
          </p:sp>
        </p:grpSp>
        <p:grpSp>
          <p:nvGrpSpPr>
            <p:cNvPr id="37" name="Group 12"/>
            <p:cNvGrpSpPr/>
            <p:nvPr/>
          </p:nvGrpSpPr>
          <p:grpSpPr>
            <a:xfrm>
              <a:off x="1235968" y="1783470"/>
              <a:ext cx="105191" cy="104246"/>
              <a:chOff x="0" y="0"/>
              <a:chExt cx="320400" cy="317520"/>
            </a:xfrm>
            <a:solidFill>
              <a:srgbClr val="002060"/>
            </a:solidFill>
          </p:grpSpPr>
          <p:sp>
            <p:nvSpPr>
              <p:cNvPr id="38" name="Freeform 13"/>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grpFill/>
            </p:spPr>
            <p:txBody>
              <a:bodyPr/>
              <a:lstStyle/>
              <a:p>
                <a:endParaRPr lang="en-IN"/>
              </a:p>
            </p:txBody>
          </p:sp>
        </p:grpSp>
        <p:grpSp>
          <p:nvGrpSpPr>
            <p:cNvPr id="39" name="Group 14"/>
            <p:cNvGrpSpPr/>
            <p:nvPr/>
          </p:nvGrpSpPr>
          <p:grpSpPr>
            <a:xfrm>
              <a:off x="587562" y="1783470"/>
              <a:ext cx="698519" cy="749342"/>
              <a:chOff x="0" y="0"/>
              <a:chExt cx="2127600" cy="2282400"/>
            </a:xfrm>
          </p:grpSpPr>
          <p:sp>
            <p:nvSpPr>
              <p:cNvPr id="40" name="Freeform 15"/>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2B4780"/>
              </a:solidFill>
            </p:spPr>
            <p:txBody>
              <a:bodyPr/>
              <a:lstStyle/>
              <a:p>
                <a:endParaRPr lang="en-IN"/>
              </a:p>
            </p:txBody>
          </p:sp>
        </p:grpSp>
        <p:sp>
          <p:nvSpPr>
            <p:cNvPr id="43" name="TextBox 18"/>
            <p:cNvSpPr txBox="1"/>
            <p:nvPr/>
          </p:nvSpPr>
          <p:spPr>
            <a:xfrm>
              <a:off x="1318217" y="2037335"/>
              <a:ext cx="2081973" cy="489686"/>
            </a:xfrm>
            <a:prstGeom prst="rect">
              <a:avLst/>
            </a:prstGeom>
          </p:spPr>
          <p:txBody>
            <a:bodyPr wrap="square" lIns="0" tIns="0" rIns="0" bIns="0" rtlCol="0" anchor="t">
              <a:spAutoFit/>
            </a:bodyPr>
            <a:lstStyle/>
            <a:p>
              <a:pPr marL="0" lvl="1">
                <a:lnSpc>
                  <a:spcPts val="1995"/>
                </a:lnSpc>
                <a:spcBef>
                  <a:spcPct val="0"/>
                </a:spcBef>
              </a:pPr>
              <a:r>
                <a:rPr lang="en-US" sz="1400" b="1">
                  <a:solidFill>
                    <a:srgbClr val="002060"/>
                  </a:solidFill>
                  <a:latin typeface="Cambria" panose="02040503050406030204" pitchFamily="18" charset="0"/>
                  <a:ea typeface="Cambria" panose="02040503050406030204" pitchFamily="18" charset="0"/>
                  <a:cs typeface="Montserrat Classic Bold"/>
                  <a:sym typeface="Montserrat Classic Bold"/>
                </a:rPr>
                <a:t>Hydropower &amp; Irrigation Turnkey Experts</a:t>
              </a:r>
            </a:p>
          </p:txBody>
        </p:sp>
        <p:sp>
          <p:nvSpPr>
            <p:cNvPr id="44" name="TextBox 19"/>
            <p:cNvSpPr txBox="1"/>
            <p:nvPr/>
          </p:nvSpPr>
          <p:spPr>
            <a:xfrm>
              <a:off x="613255" y="2704406"/>
              <a:ext cx="2876306" cy="1226407"/>
            </a:xfrm>
            <a:prstGeom prst="rect">
              <a:avLst/>
            </a:prstGeom>
          </p:spPr>
          <p:txBody>
            <a:bodyPr wrap="square" lIns="0" tIns="0" rIns="0" bIns="0" rtlCol="0" anchor="t">
              <a:spAutoFit/>
            </a:bodyPr>
            <a:lstStyle/>
            <a:p>
              <a:pPr marL="285750" indent="-285750">
                <a:lnSpc>
                  <a:spcPct val="114000"/>
                </a:lnSpc>
                <a:buFont typeface="Courier New" panose="02070309020205020404" pitchFamily="49" charset="0"/>
                <a:buChar char="o"/>
              </a:pPr>
              <a:r>
                <a:rPr lang="en-US" sz="1400">
                  <a:solidFill>
                    <a:srgbClr val="000000"/>
                  </a:solidFill>
                  <a:latin typeface="Cambria" panose="02040503050406030204" pitchFamily="18" charset="0"/>
                  <a:ea typeface="Cambria" panose="02040503050406030204" pitchFamily="18" charset="0"/>
                  <a:cs typeface="Montserrat Light"/>
                  <a:sym typeface="Montserrat Light"/>
                </a:rPr>
                <a:t>The company specializes in providing niche Turnkey solutions for Hydro Mechanical Equipment for Hydropower &amp; Irrigation projects</a:t>
              </a:r>
            </a:p>
          </p:txBody>
        </p:sp>
      </p:grpSp>
      <p:grpSp>
        <p:nvGrpSpPr>
          <p:cNvPr id="17" name="Group 16">
            <a:extLst>
              <a:ext uri="{FF2B5EF4-FFF2-40B4-BE49-F238E27FC236}">
                <a16:creationId xmlns:a16="http://schemas.microsoft.com/office/drawing/2014/main" xmlns="" id="{556002E1-B0A4-4465-0181-D95439EFE949}"/>
              </a:ext>
            </a:extLst>
          </p:cNvPr>
          <p:cNvGrpSpPr/>
          <p:nvPr/>
        </p:nvGrpSpPr>
        <p:grpSpPr>
          <a:xfrm>
            <a:off x="6245026" y="1903455"/>
            <a:ext cx="2923579" cy="2455917"/>
            <a:chOff x="6864115" y="1801922"/>
            <a:chExt cx="3063600" cy="2494616"/>
          </a:xfrm>
        </p:grpSpPr>
        <p:grpSp>
          <p:nvGrpSpPr>
            <p:cNvPr id="58" name="Group 33"/>
            <p:cNvGrpSpPr/>
            <p:nvPr/>
          </p:nvGrpSpPr>
          <p:grpSpPr>
            <a:xfrm>
              <a:off x="6864115" y="1858547"/>
              <a:ext cx="3063600" cy="2430547"/>
              <a:chOff x="0" y="-19050"/>
              <a:chExt cx="1717052" cy="960216"/>
            </a:xfrm>
          </p:grpSpPr>
          <p:sp>
            <p:nvSpPr>
              <p:cNvPr id="59" name="Freeform 34"/>
              <p:cNvSpPr/>
              <p:nvPr/>
            </p:nvSpPr>
            <p:spPr>
              <a:xfrm>
                <a:off x="0" y="0"/>
                <a:ext cx="1717052" cy="941166"/>
              </a:xfrm>
              <a:custGeom>
                <a:avLst/>
                <a:gdLst/>
                <a:ahLst/>
                <a:cxnLst/>
                <a:rect l="l" t="t" r="r" b="b"/>
                <a:pathLst>
                  <a:path w="1210207" h="941166">
                    <a:moveTo>
                      <a:pt x="33697" y="0"/>
                    </a:moveTo>
                    <a:lnTo>
                      <a:pt x="1176510" y="0"/>
                    </a:lnTo>
                    <a:cubicBezTo>
                      <a:pt x="1195120" y="0"/>
                      <a:pt x="1210207" y="15087"/>
                      <a:pt x="1210207" y="33697"/>
                    </a:cubicBezTo>
                    <a:lnTo>
                      <a:pt x="1210207" y="907469"/>
                    </a:lnTo>
                    <a:cubicBezTo>
                      <a:pt x="1210207" y="916406"/>
                      <a:pt x="1206657" y="924977"/>
                      <a:pt x="1200337" y="931297"/>
                    </a:cubicBezTo>
                    <a:cubicBezTo>
                      <a:pt x="1194018" y="937616"/>
                      <a:pt x="1185447" y="941166"/>
                      <a:pt x="1176510" y="941166"/>
                    </a:cubicBezTo>
                    <a:lnTo>
                      <a:pt x="33697" y="941166"/>
                    </a:lnTo>
                    <a:cubicBezTo>
                      <a:pt x="24760" y="941166"/>
                      <a:pt x="16189" y="937616"/>
                      <a:pt x="9870" y="931297"/>
                    </a:cubicBezTo>
                    <a:cubicBezTo>
                      <a:pt x="3550" y="924977"/>
                      <a:pt x="0" y="916406"/>
                      <a:pt x="0" y="907469"/>
                    </a:cubicBezTo>
                    <a:lnTo>
                      <a:pt x="0" y="33697"/>
                    </a:lnTo>
                    <a:cubicBezTo>
                      <a:pt x="0" y="24760"/>
                      <a:pt x="3550" y="16189"/>
                      <a:pt x="9870" y="9870"/>
                    </a:cubicBezTo>
                    <a:cubicBezTo>
                      <a:pt x="16189" y="3550"/>
                      <a:pt x="24760" y="0"/>
                      <a:pt x="33697" y="0"/>
                    </a:cubicBezTo>
                    <a:close/>
                  </a:path>
                </a:pathLst>
              </a:custGeom>
              <a:solidFill>
                <a:srgbClr val="FFFFFF"/>
              </a:solidFill>
              <a:ln w="38100" cap="sq">
                <a:solidFill>
                  <a:srgbClr val="2494D5"/>
                </a:solidFill>
                <a:prstDash val="solid"/>
                <a:miter/>
              </a:ln>
            </p:spPr>
            <p:txBody>
              <a:bodyPr/>
              <a:lstStyle/>
              <a:p>
                <a:endParaRPr lang="en-IN"/>
              </a:p>
            </p:txBody>
          </p:sp>
          <p:sp>
            <p:nvSpPr>
              <p:cNvPr id="60" name="TextBox 35"/>
              <p:cNvSpPr txBox="1"/>
              <p:nvPr/>
            </p:nvSpPr>
            <p:spPr>
              <a:xfrm>
                <a:off x="0" y="-19050"/>
                <a:ext cx="1210207" cy="960216"/>
              </a:xfrm>
              <a:prstGeom prst="rect">
                <a:avLst/>
              </a:prstGeom>
            </p:spPr>
            <p:txBody>
              <a:bodyPr lIns="33867" tIns="33867" rIns="33867" bIns="33867" rtlCol="0" anchor="ctr"/>
              <a:lstStyle/>
              <a:p>
                <a:pPr algn="ctr">
                  <a:lnSpc>
                    <a:spcPts val="1906"/>
                  </a:lnSpc>
                </a:pPr>
                <a:endParaRPr sz="1200">
                  <a:latin typeface="Cambria" panose="02040503050406030204" pitchFamily="18" charset="0"/>
                  <a:ea typeface="Cambria" panose="02040503050406030204" pitchFamily="18" charset="0"/>
                </a:endParaRPr>
              </a:p>
            </p:txBody>
          </p:sp>
        </p:grpSp>
        <p:grpSp>
          <p:nvGrpSpPr>
            <p:cNvPr id="61" name="Group 36"/>
            <p:cNvGrpSpPr/>
            <p:nvPr/>
          </p:nvGrpSpPr>
          <p:grpSpPr>
            <a:xfrm>
              <a:off x="7651334" y="1801922"/>
              <a:ext cx="105198" cy="108075"/>
              <a:chOff x="-68604" y="-1822"/>
              <a:chExt cx="320422" cy="329184"/>
            </a:xfrm>
            <a:solidFill>
              <a:srgbClr val="2494D5"/>
            </a:solidFill>
          </p:grpSpPr>
          <p:sp>
            <p:nvSpPr>
              <p:cNvPr id="62" name="Freeform 37"/>
              <p:cNvSpPr/>
              <p:nvPr/>
            </p:nvSpPr>
            <p:spPr>
              <a:xfrm>
                <a:off x="-68604" y="-1822"/>
                <a:ext cx="320422"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grpFill/>
            </p:spPr>
            <p:txBody>
              <a:bodyPr/>
              <a:lstStyle/>
              <a:p>
                <a:endParaRPr lang="en-IN"/>
              </a:p>
            </p:txBody>
          </p:sp>
        </p:grpSp>
        <p:grpSp>
          <p:nvGrpSpPr>
            <p:cNvPr id="63" name="Group 38"/>
            <p:cNvGrpSpPr/>
            <p:nvPr/>
          </p:nvGrpSpPr>
          <p:grpSpPr>
            <a:xfrm>
              <a:off x="7025452" y="1802520"/>
              <a:ext cx="698519" cy="749342"/>
              <a:chOff x="0" y="0"/>
              <a:chExt cx="2127600" cy="2282400"/>
            </a:xfrm>
          </p:grpSpPr>
          <p:sp>
            <p:nvSpPr>
              <p:cNvPr id="64" name="Freeform 39"/>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65A1DD"/>
              </a:solidFill>
            </p:spPr>
            <p:txBody>
              <a:bodyPr/>
              <a:lstStyle/>
              <a:p>
                <a:endParaRPr lang="en-IN"/>
              </a:p>
            </p:txBody>
          </p:sp>
        </p:grpSp>
        <p:sp>
          <p:nvSpPr>
            <p:cNvPr id="76" name="TextBox 18"/>
            <p:cNvSpPr txBox="1"/>
            <p:nvPr/>
          </p:nvSpPr>
          <p:spPr>
            <a:xfrm>
              <a:off x="7892708" y="2045618"/>
              <a:ext cx="1975797" cy="497402"/>
            </a:xfrm>
            <a:prstGeom prst="rect">
              <a:avLst/>
            </a:prstGeom>
          </p:spPr>
          <p:txBody>
            <a:bodyPr wrap="square" lIns="0" tIns="0" rIns="0" bIns="0" rtlCol="0" anchor="t">
              <a:spAutoFit/>
            </a:bodyPr>
            <a:lstStyle/>
            <a:p>
              <a:pPr marL="0" lvl="1">
                <a:lnSpc>
                  <a:spcPts val="1995"/>
                </a:lnSpc>
                <a:spcBef>
                  <a:spcPct val="0"/>
                </a:spcBef>
              </a:pPr>
              <a:r>
                <a:rPr lang="en-US" sz="1400" b="1">
                  <a:solidFill>
                    <a:srgbClr val="002060"/>
                  </a:solidFill>
                  <a:latin typeface="Cambria" panose="02040503050406030204" pitchFamily="18" charset="0"/>
                  <a:ea typeface="Cambria" panose="02040503050406030204" pitchFamily="18" charset="0"/>
                  <a:cs typeface="Montserrat Classic Bold"/>
                  <a:sym typeface="Montserrat Classic Bold"/>
                </a:rPr>
                <a:t>On-Time, On-Budget Dam Projects</a:t>
              </a:r>
            </a:p>
          </p:txBody>
        </p:sp>
        <p:sp>
          <p:nvSpPr>
            <p:cNvPr id="77" name="TextBox 19"/>
            <p:cNvSpPr txBox="1"/>
            <p:nvPr/>
          </p:nvSpPr>
          <p:spPr>
            <a:xfrm>
              <a:off x="7002357" y="2571232"/>
              <a:ext cx="2866147" cy="1725306"/>
            </a:xfrm>
            <a:prstGeom prst="rect">
              <a:avLst/>
            </a:prstGeom>
          </p:spPr>
          <p:txBody>
            <a:bodyPr wrap="square" lIns="0" tIns="0" rIns="0" bIns="0" rtlCol="0" anchor="t">
              <a:spAutoFit/>
            </a:bodyPr>
            <a:lstStyle/>
            <a:p>
              <a:pPr marL="285750" indent="-285750">
                <a:lnSpc>
                  <a:spcPct val="114000"/>
                </a:lnSpc>
                <a:buFont typeface="Courier New" panose="02070309020205020404" pitchFamily="49" charset="0"/>
                <a:buChar char="o"/>
              </a:pPr>
              <a:r>
                <a:rPr lang="en-US" sz="1400">
                  <a:solidFill>
                    <a:srgbClr val="000000"/>
                  </a:solidFill>
                  <a:latin typeface="Cambria" panose="02040503050406030204" pitchFamily="18" charset="0"/>
                  <a:ea typeface="Cambria" panose="02040503050406030204" pitchFamily="18" charset="0"/>
                  <a:cs typeface="Montserrat Light"/>
                  <a:sym typeface="Montserrat Light"/>
                </a:rPr>
                <a:t>Executed 70+ Hydro Mechanical Turnkey projects over the last 5 decades.</a:t>
              </a:r>
            </a:p>
            <a:p>
              <a:pPr marL="285750" indent="-285750">
                <a:lnSpc>
                  <a:spcPct val="114000"/>
                </a:lnSpc>
                <a:buFont typeface="Courier New" panose="02070309020205020404" pitchFamily="49" charset="0"/>
                <a:buChar char="o"/>
              </a:pPr>
              <a:r>
                <a:rPr lang="en-US" sz="1400">
                  <a:solidFill>
                    <a:srgbClr val="000000"/>
                  </a:solidFill>
                  <a:latin typeface="Cambria" panose="02040503050406030204" pitchFamily="18" charset="0"/>
                  <a:ea typeface="Cambria" panose="02040503050406030204" pitchFamily="18" charset="0"/>
                  <a:cs typeface="Montserrat Light"/>
                  <a:sym typeface="Montserrat Light"/>
                </a:rPr>
                <a:t>Some of the significant projects are: Kurichu H.E. project, Bhutan, Upper Krishna project, Almatti dam.</a:t>
              </a:r>
            </a:p>
          </p:txBody>
        </p:sp>
      </p:grpSp>
      <p:grpSp>
        <p:nvGrpSpPr>
          <p:cNvPr id="25" name="Group 24">
            <a:extLst>
              <a:ext uri="{FF2B5EF4-FFF2-40B4-BE49-F238E27FC236}">
                <a16:creationId xmlns:a16="http://schemas.microsoft.com/office/drawing/2014/main" xmlns="" id="{1FA1732B-6B40-F5FA-F110-C953C71FD164}"/>
              </a:ext>
            </a:extLst>
          </p:cNvPr>
          <p:cNvGrpSpPr/>
          <p:nvPr/>
        </p:nvGrpSpPr>
        <p:grpSpPr>
          <a:xfrm>
            <a:off x="3144652" y="1889796"/>
            <a:ext cx="3024000" cy="2448000"/>
            <a:chOff x="3261615" y="1889796"/>
            <a:chExt cx="3063600" cy="2489194"/>
          </a:xfrm>
        </p:grpSpPr>
        <p:grpSp>
          <p:nvGrpSpPr>
            <p:cNvPr id="49" name="Group 24"/>
            <p:cNvGrpSpPr/>
            <p:nvPr/>
          </p:nvGrpSpPr>
          <p:grpSpPr>
            <a:xfrm>
              <a:off x="4064936" y="1889796"/>
              <a:ext cx="105191" cy="104246"/>
              <a:chOff x="0" y="0"/>
              <a:chExt cx="320400" cy="317520"/>
            </a:xfrm>
            <a:solidFill>
              <a:srgbClr val="002060"/>
            </a:solidFill>
          </p:grpSpPr>
          <p:sp>
            <p:nvSpPr>
              <p:cNvPr id="50" name="Freeform 25"/>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solidFill>
                <a:srgbClr val="1673B1"/>
              </a:solidFill>
            </p:spPr>
            <p:txBody>
              <a:bodyPr/>
              <a:lstStyle/>
              <a:p>
                <a:endParaRPr lang="en-IN"/>
              </a:p>
            </p:txBody>
          </p:sp>
        </p:grpSp>
        <p:grpSp>
          <p:nvGrpSpPr>
            <p:cNvPr id="24" name="Group 23">
              <a:extLst>
                <a:ext uri="{FF2B5EF4-FFF2-40B4-BE49-F238E27FC236}">
                  <a16:creationId xmlns:a16="http://schemas.microsoft.com/office/drawing/2014/main" xmlns="" id="{C920B829-6471-F472-4881-79FFC7587CC8}"/>
                </a:ext>
              </a:extLst>
            </p:cNvPr>
            <p:cNvGrpSpPr/>
            <p:nvPr/>
          </p:nvGrpSpPr>
          <p:grpSpPr>
            <a:xfrm>
              <a:off x="3261615" y="1892416"/>
              <a:ext cx="3063600" cy="2486574"/>
              <a:chOff x="4261076" y="1318257"/>
              <a:chExt cx="3063600" cy="2486574"/>
            </a:xfrm>
          </p:grpSpPr>
          <p:grpSp>
            <p:nvGrpSpPr>
              <p:cNvPr id="3" name="Group 2">
                <a:extLst>
                  <a:ext uri="{FF2B5EF4-FFF2-40B4-BE49-F238E27FC236}">
                    <a16:creationId xmlns:a16="http://schemas.microsoft.com/office/drawing/2014/main" xmlns="" id="{0077DCC0-DDDE-E329-AE91-92D63C85622A}"/>
                  </a:ext>
                </a:extLst>
              </p:cNvPr>
              <p:cNvGrpSpPr/>
              <p:nvPr/>
            </p:nvGrpSpPr>
            <p:grpSpPr>
              <a:xfrm>
                <a:off x="4261076" y="1318257"/>
                <a:ext cx="3063600" cy="2486574"/>
                <a:chOff x="3829353" y="1783470"/>
                <a:chExt cx="3063600" cy="2486574"/>
              </a:xfrm>
            </p:grpSpPr>
            <p:grpSp>
              <p:nvGrpSpPr>
                <p:cNvPr id="46" name="Group 21"/>
                <p:cNvGrpSpPr/>
                <p:nvPr/>
              </p:nvGrpSpPr>
              <p:grpSpPr>
                <a:xfrm>
                  <a:off x="3829353" y="1839497"/>
                  <a:ext cx="3063600" cy="2430547"/>
                  <a:chOff x="0" y="-19050"/>
                  <a:chExt cx="1210311" cy="960216"/>
                </a:xfrm>
              </p:grpSpPr>
              <p:sp>
                <p:nvSpPr>
                  <p:cNvPr id="47" name="Freeform 22"/>
                  <p:cNvSpPr/>
                  <p:nvPr/>
                </p:nvSpPr>
                <p:spPr>
                  <a:xfrm>
                    <a:off x="0" y="0"/>
                    <a:ext cx="1210311" cy="941166"/>
                  </a:xfrm>
                  <a:custGeom>
                    <a:avLst/>
                    <a:gdLst/>
                    <a:ahLst/>
                    <a:cxnLst/>
                    <a:rect l="l" t="t" r="r" b="b"/>
                    <a:pathLst>
                      <a:path w="1210207" h="941166">
                        <a:moveTo>
                          <a:pt x="33697" y="0"/>
                        </a:moveTo>
                        <a:lnTo>
                          <a:pt x="1176510" y="0"/>
                        </a:lnTo>
                        <a:cubicBezTo>
                          <a:pt x="1195120" y="0"/>
                          <a:pt x="1210207" y="15087"/>
                          <a:pt x="1210207" y="33697"/>
                        </a:cubicBezTo>
                        <a:lnTo>
                          <a:pt x="1210207" y="907469"/>
                        </a:lnTo>
                        <a:cubicBezTo>
                          <a:pt x="1210207" y="916406"/>
                          <a:pt x="1206657" y="924977"/>
                          <a:pt x="1200337" y="931297"/>
                        </a:cubicBezTo>
                        <a:cubicBezTo>
                          <a:pt x="1194018" y="937616"/>
                          <a:pt x="1185447" y="941166"/>
                          <a:pt x="1176510" y="941166"/>
                        </a:cubicBezTo>
                        <a:lnTo>
                          <a:pt x="33697" y="941166"/>
                        </a:lnTo>
                        <a:cubicBezTo>
                          <a:pt x="24760" y="941166"/>
                          <a:pt x="16189" y="937616"/>
                          <a:pt x="9870" y="931297"/>
                        </a:cubicBezTo>
                        <a:cubicBezTo>
                          <a:pt x="3550" y="924977"/>
                          <a:pt x="0" y="916406"/>
                          <a:pt x="0" y="907469"/>
                        </a:cubicBezTo>
                        <a:lnTo>
                          <a:pt x="0" y="33697"/>
                        </a:lnTo>
                        <a:cubicBezTo>
                          <a:pt x="0" y="24760"/>
                          <a:pt x="3550" y="16189"/>
                          <a:pt x="9870" y="9870"/>
                        </a:cubicBezTo>
                        <a:cubicBezTo>
                          <a:pt x="16189" y="3550"/>
                          <a:pt x="24760" y="0"/>
                          <a:pt x="33697" y="0"/>
                        </a:cubicBezTo>
                        <a:close/>
                      </a:path>
                    </a:pathLst>
                  </a:custGeom>
                  <a:solidFill>
                    <a:srgbClr val="FFFFFF"/>
                  </a:solidFill>
                  <a:ln w="38100" cap="sq">
                    <a:solidFill>
                      <a:srgbClr val="1673B1"/>
                    </a:solidFill>
                    <a:prstDash val="solid"/>
                    <a:miter/>
                  </a:ln>
                </p:spPr>
                <p:txBody>
                  <a:bodyPr/>
                  <a:lstStyle/>
                  <a:p>
                    <a:endParaRPr lang="en-IN"/>
                  </a:p>
                </p:txBody>
              </p:sp>
              <p:sp>
                <p:nvSpPr>
                  <p:cNvPr id="48" name="TextBox 23"/>
                  <p:cNvSpPr txBox="1"/>
                  <p:nvPr/>
                </p:nvSpPr>
                <p:spPr>
                  <a:xfrm>
                    <a:off x="0" y="-19050"/>
                    <a:ext cx="1210207" cy="960216"/>
                  </a:xfrm>
                  <a:prstGeom prst="rect">
                    <a:avLst/>
                  </a:prstGeom>
                </p:spPr>
                <p:txBody>
                  <a:bodyPr lIns="33867" tIns="33867" rIns="33867" bIns="33867" rtlCol="0" anchor="ctr"/>
                  <a:lstStyle/>
                  <a:p>
                    <a:pPr algn="ctr">
                      <a:lnSpc>
                        <a:spcPts val="1906"/>
                      </a:lnSpc>
                    </a:pPr>
                    <a:endParaRPr sz="1200">
                      <a:latin typeface="Cambria" panose="02040503050406030204" pitchFamily="18" charset="0"/>
                      <a:ea typeface="Cambria" panose="02040503050406030204" pitchFamily="18" charset="0"/>
                    </a:endParaRPr>
                  </a:p>
                </p:txBody>
              </p:sp>
            </p:grpSp>
            <p:grpSp>
              <p:nvGrpSpPr>
                <p:cNvPr id="51" name="Group 26"/>
                <p:cNvGrpSpPr/>
                <p:nvPr/>
              </p:nvGrpSpPr>
              <p:grpSpPr>
                <a:xfrm>
                  <a:off x="3990690" y="1783470"/>
                  <a:ext cx="701490" cy="766410"/>
                  <a:chOff x="0" y="0"/>
                  <a:chExt cx="2136648" cy="2334387"/>
                </a:xfrm>
              </p:grpSpPr>
              <p:sp>
                <p:nvSpPr>
                  <p:cNvPr id="52" name="Freeform 27"/>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1F85CC"/>
                  </a:solidFill>
                </p:spPr>
                <p:txBody>
                  <a:bodyPr/>
                  <a:lstStyle/>
                  <a:p>
                    <a:endParaRPr lang="en-IN"/>
                  </a:p>
                </p:txBody>
              </p:sp>
            </p:grpSp>
            <p:sp>
              <p:nvSpPr>
                <p:cNvPr id="72" name="TextBox 18"/>
                <p:cNvSpPr txBox="1"/>
                <p:nvPr/>
              </p:nvSpPr>
              <p:spPr>
                <a:xfrm>
                  <a:off x="4765147" y="2071786"/>
                  <a:ext cx="2054575" cy="489686"/>
                </a:xfrm>
                <a:prstGeom prst="rect">
                  <a:avLst/>
                </a:prstGeom>
              </p:spPr>
              <p:txBody>
                <a:bodyPr wrap="square" lIns="0" tIns="0" rIns="0" bIns="0" rtlCol="0" anchor="t">
                  <a:spAutoFit/>
                </a:bodyPr>
                <a:lstStyle/>
                <a:p>
                  <a:pPr marL="0" lvl="1">
                    <a:lnSpc>
                      <a:spcPts val="1995"/>
                    </a:lnSpc>
                    <a:spcBef>
                      <a:spcPct val="0"/>
                    </a:spcBef>
                  </a:pPr>
                  <a:r>
                    <a:rPr lang="en-US" sz="1400" b="1">
                      <a:solidFill>
                        <a:srgbClr val="002060"/>
                      </a:solidFill>
                      <a:latin typeface="Cambria" panose="02040503050406030204" pitchFamily="18" charset="0"/>
                      <a:ea typeface="Cambria" panose="02040503050406030204" pitchFamily="18" charset="0"/>
                      <a:cs typeface="Montserrat Classic Bold"/>
                      <a:sym typeface="Montserrat Classic Bold"/>
                    </a:rPr>
                    <a:t>Strong Technical Services</a:t>
                  </a:r>
                </a:p>
              </p:txBody>
            </p:sp>
            <p:sp>
              <p:nvSpPr>
                <p:cNvPr id="73" name="TextBox 19"/>
                <p:cNvSpPr txBox="1"/>
                <p:nvPr/>
              </p:nvSpPr>
              <p:spPr>
                <a:xfrm>
                  <a:off x="3990690" y="2710586"/>
                  <a:ext cx="2816008" cy="977987"/>
                </a:xfrm>
                <a:prstGeom prst="rect">
                  <a:avLst/>
                </a:prstGeom>
              </p:spPr>
              <p:txBody>
                <a:bodyPr wrap="square" lIns="0" tIns="0" rIns="0" bIns="0" rtlCol="0" anchor="t">
                  <a:spAutoFit/>
                </a:bodyPr>
                <a:lstStyle/>
                <a:p>
                  <a:pPr marL="285750" indent="-285750">
                    <a:lnSpc>
                      <a:spcPct val="114000"/>
                    </a:lnSpc>
                    <a:buFont typeface="Courier New" panose="02070309020205020404" pitchFamily="49" charset="0"/>
                    <a:buChar char="o"/>
                  </a:pPr>
                  <a:r>
                    <a:rPr lang="en-US" sz="1400">
                      <a:solidFill>
                        <a:srgbClr val="000000"/>
                      </a:solidFill>
                      <a:latin typeface="Cambria" panose="02040503050406030204" pitchFamily="18" charset="0"/>
                      <a:ea typeface="Cambria" panose="02040503050406030204" pitchFamily="18" charset="0"/>
                      <a:cs typeface="Montserrat Light"/>
                      <a:sym typeface="Montserrat Light"/>
                    </a:rPr>
                    <a:t>One of the few eligible contenders for Large scale Dam projects with strong technical and R&amp;D edge</a:t>
                  </a:r>
                </a:p>
              </p:txBody>
            </p:sp>
          </p:grpSp>
          <p:grpSp>
            <p:nvGrpSpPr>
              <p:cNvPr id="18" name="Group 36">
                <a:extLst>
                  <a:ext uri="{FF2B5EF4-FFF2-40B4-BE49-F238E27FC236}">
                    <a16:creationId xmlns:a16="http://schemas.microsoft.com/office/drawing/2014/main" xmlns="" id="{29EBD5CB-86B7-C2A9-E895-8B389952C04F}"/>
                  </a:ext>
                </a:extLst>
              </p:cNvPr>
              <p:cNvGrpSpPr/>
              <p:nvPr/>
            </p:nvGrpSpPr>
            <p:grpSpPr>
              <a:xfrm>
                <a:off x="5055192" y="1323953"/>
                <a:ext cx="105198" cy="108075"/>
                <a:chOff x="0" y="-32387"/>
                <a:chExt cx="320421" cy="329183"/>
              </a:xfrm>
              <a:solidFill>
                <a:srgbClr val="2494D5"/>
              </a:solidFill>
            </p:grpSpPr>
            <p:sp>
              <p:nvSpPr>
                <p:cNvPr id="19" name="Freeform 37">
                  <a:extLst>
                    <a:ext uri="{FF2B5EF4-FFF2-40B4-BE49-F238E27FC236}">
                      <a16:creationId xmlns:a16="http://schemas.microsoft.com/office/drawing/2014/main" xmlns="" id="{3C7D8D4A-DD37-1D2B-4966-301194365E02}"/>
                    </a:ext>
                  </a:extLst>
                </p:cNvPr>
                <p:cNvSpPr/>
                <p:nvPr/>
              </p:nvSpPr>
              <p:spPr>
                <a:xfrm>
                  <a:off x="0" y="-32387"/>
                  <a:ext cx="320421" cy="329183"/>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grpFill/>
              </p:spPr>
              <p:txBody>
                <a:bodyPr/>
                <a:lstStyle/>
                <a:p>
                  <a:endParaRPr lang="en-IN"/>
                </a:p>
              </p:txBody>
            </p:sp>
          </p:grpSp>
        </p:grpSp>
      </p:grpSp>
      <p:grpSp>
        <p:nvGrpSpPr>
          <p:cNvPr id="22" name="Group 21">
            <a:extLst>
              <a:ext uri="{FF2B5EF4-FFF2-40B4-BE49-F238E27FC236}">
                <a16:creationId xmlns:a16="http://schemas.microsoft.com/office/drawing/2014/main" xmlns="" id="{76221DD7-AFCD-6A1E-CCFD-2C8DA353FD92}"/>
              </a:ext>
            </a:extLst>
          </p:cNvPr>
          <p:cNvGrpSpPr/>
          <p:nvPr/>
        </p:nvGrpSpPr>
        <p:grpSpPr>
          <a:xfrm>
            <a:off x="9225082" y="1911395"/>
            <a:ext cx="2945503" cy="2447978"/>
            <a:chOff x="4291556" y="4218694"/>
            <a:chExt cx="3088696" cy="2591845"/>
          </a:xfrm>
        </p:grpSpPr>
        <p:grpSp>
          <p:nvGrpSpPr>
            <p:cNvPr id="14" name="Group 36">
              <a:extLst>
                <a:ext uri="{FF2B5EF4-FFF2-40B4-BE49-F238E27FC236}">
                  <a16:creationId xmlns:a16="http://schemas.microsoft.com/office/drawing/2014/main" xmlns="" id="{C145D365-788D-5AAA-7286-90196706A5E6}"/>
                </a:ext>
              </a:extLst>
            </p:cNvPr>
            <p:cNvGrpSpPr/>
            <p:nvPr/>
          </p:nvGrpSpPr>
          <p:grpSpPr>
            <a:xfrm>
              <a:off x="5085780" y="4218694"/>
              <a:ext cx="105198" cy="108075"/>
              <a:chOff x="0" y="0"/>
              <a:chExt cx="320421" cy="329184"/>
            </a:xfrm>
            <a:solidFill>
              <a:srgbClr val="2494D5"/>
            </a:solidFill>
          </p:grpSpPr>
          <p:sp>
            <p:nvSpPr>
              <p:cNvPr id="15" name="Freeform 37">
                <a:extLst>
                  <a:ext uri="{FF2B5EF4-FFF2-40B4-BE49-F238E27FC236}">
                    <a16:creationId xmlns:a16="http://schemas.microsoft.com/office/drawing/2014/main" xmlns="" id="{FB5D79A5-3FEB-E3D3-BD26-9781F8B9FEC7}"/>
                  </a:ext>
                </a:extLst>
              </p:cNvPr>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grpFill/>
            </p:spPr>
            <p:txBody>
              <a:bodyPr/>
              <a:lstStyle/>
              <a:p>
                <a:endParaRPr lang="en-IN"/>
              </a:p>
            </p:txBody>
          </p:sp>
        </p:grpSp>
        <p:grpSp>
          <p:nvGrpSpPr>
            <p:cNvPr id="21" name="Group 20">
              <a:extLst>
                <a:ext uri="{FF2B5EF4-FFF2-40B4-BE49-F238E27FC236}">
                  <a16:creationId xmlns:a16="http://schemas.microsoft.com/office/drawing/2014/main" xmlns="" id="{AD15B09D-4CC2-C96F-416F-D405E4631ACF}"/>
                </a:ext>
              </a:extLst>
            </p:cNvPr>
            <p:cNvGrpSpPr/>
            <p:nvPr/>
          </p:nvGrpSpPr>
          <p:grpSpPr>
            <a:xfrm>
              <a:off x="4291556" y="4218695"/>
              <a:ext cx="3088696" cy="2591844"/>
              <a:chOff x="4291556" y="4218695"/>
              <a:chExt cx="3088696" cy="2591844"/>
            </a:xfrm>
          </p:grpSpPr>
          <p:grpSp>
            <p:nvGrpSpPr>
              <p:cNvPr id="5" name="Group 4">
                <a:extLst>
                  <a:ext uri="{FF2B5EF4-FFF2-40B4-BE49-F238E27FC236}">
                    <a16:creationId xmlns:a16="http://schemas.microsoft.com/office/drawing/2014/main" xmlns="" id="{F9317F5D-72DF-4BF7-4751-BB874E77175D}"/>
                  </a:ext>
                </a:extLst>
              </p:cNvPr>
              <p:cNvGrpSpPr/>
              <p:nvPr/>
            </p:nvGrpSpPr>
            <p:grpSpPr>
              <a:xfrm>
                <a:off x="4291556" y="4218695"/>
                <a:ext cx="3063600" cy="2591844"/>
                <a:chOff x="3829353" y="1783470"/>
                <a:chExt cx="3063600" cy="2591844"/>
              </a:xfrm>
            </p:grpSpPr>
            <p:grpSp>
              <p:nvGrpSpPr>
                <p:cNvPr id="6" name="Group 21">
                  <a:extLst>
                    <a:ext uri="{FF2B5EF4-FFF2-40B4-BE49-F238E27FC236}">
                      <a16:creationId xmlns:a16="http://schemas.microsoft.com/office/drawing/2014/main" xmlns="" id="{27CB0AC5-F660-519F-AA4B-9ED577308188}"/>
                    </a:ext>
                  </a:extLst>
                </p:cNvPr>
                <p:cNvGrpSpPr/>
                <p:nvPr/>
              </p:nvGrpSpPr>
              <p:grpSpPr>
                <a:xfrm>
                  <a:off x="3829353" y="1839497"/>
                  <a:ext cx="3063600" cy="2535817"/>
                  <a:chOff x="0" y="-19050"/>
                  <a:chExt cx="1210311" cy="1001804"/>
                </a:xfrm>
              </p:grpSpPr>
              <p:sp>
                <p:nvSpPr>
                  <p:cNvPr id="12" name="Freeform 22">
                    <a:extLst>
                      <a:ext uri="{FF2B5EF4-FFF2-40B4-BE49-F238E27FC236}">
                        <a16:creationId xmlns:a16="http://schemas.microsoft.com/office/drawing/2014/main" xmlns="" id="{FDF33F2C-DC6C-4711-C0DE-574F200A703D}"/>
                      </a:ext>
                    </a:extLst>
                  </p:cNvPr>
                  <p:cNvSpPr/>
                  <p:nvPr/>
                </p:nvSpPr>
                <p:spPr>
                  <a:xfrm>
                    <a:off x="0" y="-1"/>
                    <a:ext cx="1210311" cy="982755"/>
                  </a:xfrm>
                  <a:custGeom>
                    <a:avLst/>
                    <a:gdLst/>
                    <a:ahLst/>
                    <a:cxnLst/>
                    <a:rect l="l" t="t" r="r" b="b"/>
                    <a:pathLst>
                      <a:path w="1210207" h="941166">
                        <a:moveTo>
                          <a:pt x="33697" y="0"/>
                        </a:moveTo>
                        <a:lnTo>
                          <a:pt x="1176510" y="0"/>
                        </a:lnTo>
                        <a:cubicBezTo>
                          <a:pt x="1195120" y="0"/>
                          <a:pt x="1210207" y="15087"/>
                          <a:pt x="1210207" y="33697"/>
                        </a:cubicBezTo>
                        <a:lnTo>
                          <a:pt x="1210207" y="907469"/>
                        </a:lnTo>
                        <a:cubicBezTo>
                          <a:pt x="1210207" y="916406"/>
                          <a:pt x="1206657" y="924977"/>
                          <a:pt x="1200337" y="931297"/>
                        </a:cubicBezTo>
                        <a:cubicBezTo>
                          <a:pt x="1194018" y="937616"/>
                          <a:pt x="1185447" y="941166"/>
                          <a:pt x="1176510" y="941166"/>
                        </a:cubicBezTo>
                        <a:lnTo>
                          <a:pt x="33697" y="941166"/>
                        </a:lnTo>
                        <a:cubicBezTo>
                          <a:pt x="24760" y="941166"/>
                          <a:pt x="16189" y="937616"/>
                          <a:pt x="9870" y="931297"/>
                        </a:cubicBezTo>
                        <a:cubicBezTo>
                          <a:pt x="3550" y="924977"/>
                          <a:pt x="0" y="916406"/>
                          <a:pt x="0" y="907469"/>
                        </a:cubicBezTo>
                        <a:lnTo>
                          <a:pt x="0" y="33697"/>
                        </a:lnTo>
                        <a:cubicBezTo>
                          <a:pt x="0" y="24760"/>
                          <a:pt x="3550" y="16189"/>
                          <a:pt x="9870" y="9870"/>
                        </a:cubicBezTo>
                        <a:cubicBezTo>
                          <a:pt x="16189" y="3550"/>
                          <a:pt x="24760" y="0"/>
                          <a:pt x="33697" y="0"/>
                        </a:cubicBezTo>
                        <a:close/>
                      </a:path>
                    </a:pathLst>
                  </a:custGeom>
                  <a:solidFill>
                    <a:srgbClr val="FFFFFF"/>
                  </a:solidFill>
                  <a:ln w="38100" cap="sq">
                    <a:solidFill>
                      <a:srgbClr val="1673B1"/>
                    </a:solidFill>
                    <a:prstDash val="solid"/>
                    <a:miter/>
                  </a:ln>
                </p:spPr>
                <p:txBody>
                  <a:bodyPr/>
                  <a:lstStyle/>
                  <a:p>
                    <a:endParaRPr lang="en-IN"/>
                  </a:p>
                </p:txBody>
              </p:sp>
              <p:sp>
                <p:nvSpPr>
                  <p:cNvPr id="13" name="TextBox 23">
                    <a:extLst>
                      <a:ext uri="{FF2B5EF4-FFF2-40B4-BE49-F238E27FC236}">
                        <a16:creationId xmlns:a16="http://schemas.microsoft.com/office/drawing/2014/main" xmlns="" id="{789A4CB3-C6CA-9D03-9CE9-1F42B55148B4}"/>
                      </a:ext>
                    </a:extLst>
                  </p:cNvPr>
                  <p:cNvSpPr txBox="1"/>
                  <p:nvPr/>
                </p:nvSpPr>
                <p:spPr>
                  <a:xfrm>
                    <a:off x="0" y="-19050"/>
                    <a:ext cx="1210207" cy="960216"/>
                  </a:xfrm>
                  <a:prstGeom prst="rect">
                    <a:avLst/>
                  </a:prstGeom>
                </p:spPr>
                <p:txBody>
                  <a:bodyPr lIns="33867" tIns="33867" rIns="33867" bIns="33867" rtlCol="0" anchor="ctr"/>
                  <a:lstStyle/>
                  <a:p>
                    <a:pPr algn="ctr">
                      <a:lnSpc>
                        <a:spcPts val="1906"/>
                      </a:lnSpc>
                    </a:pPr>
                    <a:endParaRPr sz="1200">
                      <a:latin typeface="Cambria" panose="02040503050406030204" pitchFamily="18" charset="0"/>
                      <a:ea typeface="Cambria" panose="02040503050406030204" pitchFamily="18" charset="0"/>
                    </a:endParaRPr>
                  </a:p>
                </p:txBody>
              </p:sp>
            </p:grpSp>
            <p:grpSp>
              <p:nvGrpSpPr>
                <p:cNvPr id="7" name="Group 26">
                  <a:extLst>
                    <a:ext uri="{FF2B5EF4-FFF2-40B4-BE49-F238E27FC236}">
                      <a16:creationId xmlns:a16="http://schemas.microsoft.com/office/drawing/2014/main" xmlns="" id="{0F541355-AB33-8FFF-17E5-B02A9A9B2B4D}"/>
                    </a:ext>
                  </a:extLst>
                </p:cNvPr>
                <p:cNvGrpSpPr/>
                <p:nvPr/>
              </p:nvGrpSpPr>
              <p:grpSpPr>
                <a:xfrm>
                  <a:off x="3990690" y="1783470"/>
                  <a:ext cx="701490" cy="766410"/>
                  <a:chOff x="0" y="0"/>
                  <a:chExt cx="2136648" cy="2334387"/>
                </a:xfrm>
              </p:grpSpPr>
              <p:sp>
                <p:nvSpPr>
                  <p:cNvPr id="11" name="Freeform 27">
                    <a:extLst>
                      <a:ext uri="{FF2B5EF4-FFF2-40B4-BE49-F238E27FC236}">
                        <a16:creationId xmlns:a16="http://schemas.microsoft.com/office/drawing/2014/main" xmlns="" id="{B275ED9F-50D0-0DCB-8707-69E44AD44D67}"/>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1F85CC"/>
                  </a:solidFill>
                </p:spPr>
                <p:txBody>
                  <a:bodyPr/>
                  <a:lstStyle/>
                  <a:p>
                    <a:endParaRPr lang="en-IN"/>
                  </a:p>
                </p:txBody>
              </p:sp>
            </p:grpSp>
            <p:sp>
              <p:nvSpPr>
                <p:cNvPr id="8" name="TextBox 18">
                  <a:extLst>
                    <a:ext uri="{FF2B5EF4-FFF2-40B4-BE49-F238E27FC236}">
                      <a16:creationId xmlns:a16="http://schemas.microsoft.com/office/drawing/2014/main" xmlns="" id="{0B359258-8C14-1703-A196-71BC53C86934}"/>
                    </a:ext>
                  </a:extLst>
                </p:cNvPr>
                <p:cNvSpPr txBox="1"/>
                <p:nvPr/>
              </p:nvSpPr>
              <p:spPr>
                <a:xfrm>
                  <a:off x="4693520" y="2029080"/>
                  <a:ext cx="2170337" cy="246911"/>
                </a:xfrm>
                <a:prstGeom prst="rect">
                  <a:avLst/>
                </a:prstGeom>
              </p:spPr>
              <p:txBody>
                <a:bodyPr wrap="square" lIns="0" tIns="0" rIns="0" bIns="0" rtlCol="0" anchor="t">
                  <a:spAutoFit/>
                </a:bodyPr>
                <a:lstStyle/>
                <a:p>
                  <a:pPr marL="0" lvl="1">
                    <a:lnSpc>
                      <a:spcPts val="1995"/>
                    </a:lnSpc>
                    <a:spcBef>
                      <a:spcPct val="0"/>
                    </a:spcBef>
                  </a:pPr>
                  <a:r>
                    <a:rPr lang="en-US" sz="1400" b="1">
                      <a:solidFill>
                        <a:srgbClr val="002060"/>
                      </a:solidFill>
                      <a:latin typeface="Cambria" panose="02040503050406030204" pitchFamily="18" charset="0"/>
                      <a:ea typeface="Cambria" panose="02040503050406030204" pitchFamily="18" charset="0"/>
                      <a:cs typeface="Montserrat Classic Bold"/>
                      <a:sym typeface="Montserrat Classic Bold"/>
                    </a:rPr>
                    <a:t>Pumped Storage Projects </a:t>
                  </a:r>
                </a:p>
              </p:txBody>
            </p:sp>
            <p:sp>
              <p:nvSpPr>
                <p:cNvPr id="10" name="TextBox 19">
                  <a:extLst>
                    <a:ext uri="{FF2B5EF4-FFF2-40B4-BE49-F238E27FC236}">
                      <a16:creationId xmlns:a16="http://schemas.microsoft.com/office/drawing/2014/main" xmlns="" id="{3F0A7971-F1E0-FF60-CE44-57368565FCFD}"/>
                    </a:ext>
                  </a:extLst>
                </p:cNvPr>
                <p:cNvSpPr txBox="1"/>
                <p:nvPr/>
              </p:nvSpPr>
              <p:spPr>
                <a:xfrm>
                  <a:off x="4224444" y="2858324"/>
                  <a:ext cx="2228042" cy="225062"/>
                </a:xfrm>
                <a:prstGeom prst="rect">
                  <a:avLst/>
                </a:prstGeom>
              </p:spPr>
              <p:txBody>
                <a:bodyPr wrap="square" lIns="0" tIns="0" rIns="0" bIns="0" rtlCol="0" anchor="t">
                  <a:spAutoFit/>
                </a:bodyPr>
                <a:lstStyle/>
                <a:p>
                  <a:pPr>
                    <a:lnSpc>
                      <a:spcPct val="114000"/>
                    </a:lnSpc>
                  </a:pPr>
                  <a:endParaRPr lang="en-US" sz="1400">
                    <a:solidFill>
                      <a:srgbClr val="000000"/>
                    </a:solidFill>
                    <a:latin typeface="Cambria" panose="02040503050406030204" pitchFamily="18" charset="0"/>
                    <a:ea typeface="Cambria" panose="02040503050406030204" pitchFamily="18" charset="0"/>
                    <a:cs typeface="Montserrat Light"/>
                    <a:sym typeface="Montserrat Light"/>
                  </a:endParaRPr>
                </a:p>
              </p:txBody>
            </p:sp>
          </p:grpSp>
          <p:sp>
            <p:nvSpPr>
              <p:cNvPr id="20" name="TextBox 19">
                <a:extLst>
                  <a:ext uri="{FF2B5EF4-FFF2-40B4-BE49-F238E27FC236}">
                    <a16:creationId xmlns:a16="http://schemas.microsoft.com/office/drawing/2014/main" xmlns="" id="{F785EBD4-CA29-B2C3-12B1-AEC31DA8B81E}"/>
                  </a:ext>
                </a:extLst>
              </p:cNvPr>
              <p:cNvSpPr txBox="1"/>
              <p:nvPr/>
            </p:nvSpPr>
            <p:spPr>
              <a:xfrm>
                <a:off x="4316916" y="4933177"/>
                <a:ext cx="3063336" cy="1694495"/>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sz="1400">
                    <a:latin typeface="Cambria"/>
                    <a:ea typeface="Cambria"/>
                  </a:rPr>
                  <a:t>Om Infra is executing Kundah Pumped storage project (1,000 MW)- Largest in India</a:t>
                </a:r>
              </a:p>
              <a:p>
                <a:pPr marL="285750" indent="-285750">
                  <a:buFont typeface="Courier New" panose="02070309020205020404" pitchFamily="49" charset="0"/>
                  <a:buChar char="o"/>
                </a:pPr>
                <a:r>
                  <a:rPr lang="en-US" sz="1400">
                    <a:latin typeface="Cambria" panose="02040503050406030204" pitchFamily="18" charset="0"/>
                    <a:ea typeface="Cambria" panose="02040503050406030204" pitchFamily="18" charset="0"/>
                    <a:cs typeface="+mn-lt"/>
                  </a:rPr>
                  <a:t>With a proven track record and government support for 50GW of PSPs, the company is poised for growth.</a:t>
                </a:r>
                <a:endParaRPr lang="en-US" sz="1400">
                  <a:latin typeface="Cambria" panose="02040503050406030204" pitchFamily="18" charset="0"/>
                  <a:ea typeface="Cambria" panose="02040503050406030204" pitchFamily="18" charset="0"/>
                  <a:cs typeface="Calibri"/>
                </a:endParaRPr>
              </a:p>
            </p:txBody>
          </p:sp>
        </p:grpSp>
      </p:grpSp>
    </p:spTree>
    <p:extLst>
      <p:ext uri="{BB962C8B-B14F-4D97-AF65-F5344CB8AC3E}">
        <p14:creationId xmlns:p14="http://schemas.microsoft.com/office/powerpoint/2010/main" xmlns="" val="188219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3E031C4-166D-7006-72A2-0BF8C52C3CC0}"/>
              </a:ext>
            </a:extLst>
          </p:cNvPr>
          <p:cNvSpPr>
            <a:spLocks noGrp="1"/>
          </p:cNvSpPr>
          <p:nvPr>
            <p:ph type="sldNum" sz="quarter" idx="12"/>
          </p:nvPr>
        </p:nvSpPr>
        <p:spPr/>
        <p:txBody>
          <a:bodyPr/>
          <a:lstStyle/>
          <a:p>
            <a:fld id="{0DEEDF6E-DBFB-4C7E-B10F-C5E4F2860780}" type="slidenum">
              <a:rPr lang="en-US" smtClean="0"/>
              <a:pPr/>
              <a:t>7</a:t>
            </a:fld>
            <a:endParaRPr lang="en-US"/>
          </a:p>
        </p:txBody>
      </p:sp>
      <p:sp>
        <p:nvSpPr>
          <p:cNvPr id="6" name="TextBox 5">
            <a:extLst>
              <a:ext uri="{FF2B5EF4-FFF2-40B4-BE49-F238E27FC236}">
                <a16:creationId xmlns:a16="http://schemas.microsoft.com/office/drawing/2014/main" xmlns="" id="{C1EE0E4B-E3B5-BCEE-8AF5-06C0EB73D206}"/>
              </a:ext>
            </a:extLst>
          </p:cNvPr>
          <p:cNvSpPr txBox="1"/>
          <p:nvPr/>
        </p:nvSpPr>
        <p:spPr>
          <a:xfrm>
            <a:off x="403376" y="292620"/>
            <a:ext cx="11957957" cy="584775"/>
          </a:xfrm>
          <a:prstGeom prst="rect">
            <a:avLst/>
          </a:prstGeom>
          <a:noFill/>
        </p:spPr>
        <p:txBody>
          <a:bodyPr wrap="square">
            <a:spAutoFit/>
          </a:bodyPr>
          <a:lstStyle/>
          <a:p>
            <a:r>
              <a:rPr lang="en-US" sz="3200">
                <a:solidFill>
                  <a:srgbClr val="286EB2"/>
                </a:solidFill>
                <a:latin typeface="Cambria" panose="02040503050406030204" pitchFamily="18" charset="0"/>
              </a:rPr>
              <a:t>Building Blocks of Om Infra </a:t>
            </a:r>
            <a:endParaRPr lang="en-IN" sz="3200"/>
          </a:p>
        </p:txBody>
      </p:sp>
      <p:sp>
        <p:nvSpPr>
          <p:cNvPr id="8" name="AutoShape 26">
            <a:extLst>
              <a:ext uri="{FF2B5EF4-FFF2-40B4-BE49-F238E27FC236}">
                <a16:creationId xmlns:a16="http://schemas.microsoft.com/office/drawing/2014/main" xmlns="" id="{D0675DF3-2EA8-7BF8-6CA4-F482AECBFAA9}"/>
              </a:ext>
            </a:extLst>
          </p:cNvPr>
          <p:cNvSpPr/>
          <p:nvPr/>
        </p:nvSpPr>
        <p:spPr>
          <a:xfrm>
            <a:off x="5430360" y="773631"/>
            <a:ext cx="6761641" cy="0"/>
          </a:xfrm>
          <a:prstGeom prst="line">
            <a:avLst/>
          </a:prstGeom>
          <a:ln w="19050" cap="flat">
            <a:solidFill>
              <a:srgbClr val="2C284B"/>
            </a:solidFill>
            <a:prstDash val="solid"/>
            <a:headEnd type="none" w="sm" len="sm"/>
            <a:tailEnd type="none" w="sm" len="sm"/>
          </a:ln>
        </p:spPr>
        <p:txBody>
          <a:bodyPr/>
          <a:lstStyle/>
          <a:p>
            <a:endParaRPr lang="en-IN"/>
          </a:p>
        </p:txBody>
      </p:sp>
      <p:sp>
        <p:nvSpPr>
          <p:cNvPr id="3" name="Rectangle 2">
            <a:extLst>
              <a:ext uri="{FF2B5EF4-FFF2-40B4-BE49-F238E27FC236}">
                <a16:creationId xmlns:a16="http://schemas.microsoft.com/office/drawing/2014/main" xmlns="" id="{8BF8566F-341D-978E-18DE-3137077FC923}"/>
              </a:ext>
            </a:extLst>
          </p:cNvPr>
          <p:cNvSpPr/>
          <p:nvPr/>
        </p:nvSpPr>
        <p:spPr>
          <a:xfrm>
            <a:off x="647697" y="1458685"/>
            <a:ext cx="11125200" cy="756923"/>
          </a:xfrm>
          <a:prstGeom prst="rect">
            <a:avLst/>
          </a:prstGeom>
          <a:solidFill>
            <a:srgbClr val="23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xmlns="" id="{7AF95DBC-5887-B718-0B4F-75A88B277CBF}"/>
              </a:ext>
            </a:extLst>
          </p:cNvPr>
          <p:cNvSpPr/>
          <p:nvPr/>
        </p:nvSpPr>
        <p:spPr>
          <a:xfrm>
            <a:off x="4474247" y="1683258"/>
            <a:ext cx="3472104" cy="307777"/>
          </a:xfrm>
          <a:prstGeom prst="rect">
            <a:avLst/>
          </a:prstGeom>
        </p:spPr>
        <p:txBody>
          <a:bodyPr wrap="none" lIns="0" tIns="0" rIns="0" bIns="0" anchor="ctr">
            <a:spAutoFit/>
          </a:bodyPr>
          <a:lstStyle/>
          <a:p>
            <a:pPr algn="ctr"/>
            <a:r>
              <a:rPr lang="en-US" sz="2000" b="1">
                <a:solidFill>
                  <a:schemeClr val="bg1"/>
                </a:solidFill>
                <a:latin typeface="Segoe UI" panose="020B0502040204020203" pitchFamily="34" charset="0"/>
                <a:cs typeface="Segoe UI" panose="020B0502040204020203" pitchFamily="34" charset="0"/>
              </a:rPr>
              <a:t>RESILIENT BUSINESS MODEL</a:t>
            </a:r>
            <a:endParaRPr lang="en-ID" sz="2000">
              <a:solidFill>
                <a:schemeClr val="bg1"/>
              </a:solidFill>
              <a:latin typeface="Segoe UI" panose="020B0502040204020203" pitchFamily="34" charset="0"/>
              <a:cs typeface="Segoe UI" panose="020B0502040204020203" pitchFamily="34" charset="0"/>
            </a:endParaRPr>
          </a:p>
        </p:txBody>
      </p:sp>
      <p:cxnSp>
        <p:nvCxnSpPr>
          <p:cNvPr id="67" name="Straight Connector 66">
            <a:extLst>
              <a:ext uri="{FF2B5EF4-FFF2-40B4-BE49-F238E27FC236}">
                <a16:creationId xmlns:a16="http://schemas.microsoft.com/office/drawing/2014/main" xmlns="" id="{872ABD0D-8ECE-E28F-FE2D-4793086F380A}"/>
              </a:ext>
            </a:extLst>
          </p:cNvPr>
          <p:cNvCxnSpPr>
            <a:cxnSpLocks/>
          </p:cNvCxnSpPr>
          <p:nvPr/>
        </p:nvCxnSpPr>
        <p:spPr>
          <a:xfrm>
            <a:off x="7044269" y="3191846"/>
            <a:ext cx="1650998" cy="0"/>
          </a:xfrm>
          <a:prstGeom prst="line">
            <a:avLst/>
          </a:prstGeom>
          <a:ln w="635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xmlns="" id="{FB7C1964-D678-5F2C-9421-E4EF503ED6C9}"/>
              </a:ext>
            </a:extLst>
          </p:cNvPr>
          <p:cNvSpPr/>
          <p:nvPr/>
        </p:nvSpPr>
        <p:spPr>
          <a:xfrm>
            <a:off x="7182611" y="3279581"/>
            <a:ext cx="1503088" cy="123111"/>
          </a:xfrm>
          <a:prstGeom prst="rect">
            <a:avLst/>
          </a:prstGeom>
        </p:spPr>
        <p:txBody>
          <a:bodyPr wrap="square" lIns="0" tIns="0" rIns="0" bIns="0" anchor="ctr">
            <a:spAutoFit/>
          </a:bodyPr>
          <a:lstStyle/>
          <a:p>
            <a:r>
              <a:rPr lang="en-US" sz="800">
                <a:solidFill>
                  <a:schemeClr val="bg1"/>
                </a:solidFill>
                <a:latin typeface="Segoe UI Light" panose="020B0502040204020203" pitchFamily="34" charset="0"/>
                <a:cs typeface="Segoe UI Light" panose="020B0502040204020203" pitchFamily="34" charset="0"/>
              </a:rPr>
              <a:t>Lorem Ipsum Dolor Sir Aet</a:t>
            </a:r>
          </a:p>
        </p:txBody>
      </p:sp>
      <p:cxnSp>
        <p:nvCxnSpPr>
          <p:cNvPr id="109" name="Straight Connector 108">
            <a:extLst>
              <a:ext uri="{FF2B5EF4-FFF2-40B4-BE49-F238E27FC236}">
                <a16:creationId xmlns:a16="http://schemas.microsoft.com/office/drawing/2014/main" xmlns="" id="{4F5EB4D4-D783-C528-78EC-91DD4C18D027}"/>
              </a:ext>
            </a:extLst>
          </p:cNvPr>
          <p:cNvCxnSpPr>
            <a:cxnSpLocks/>
          </p:cNvCxnSpPr>
          <p:nvPr/>
        </p:nvCxnSpPr>
        <p:spPr>
          <a:xfrm>
            <a:off x="2484272" y="2597509"/>
            <a:ext cx="0" cy="249178"/>
          </a:xfrm>
          <a:prstGeom prst="line">
            <a:avLst/>
          </a:prstGeom>
          <a:ln>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3A6FCA4E-16A7-FACE-8C21-CEC541F8950A}"/>
              </a:ext>
            </a:extLst>
          </p:cNvPr>
          <p:cNvCxnSpPr>
            <a:cxnSpLocks/>
          </p:cNvCxnSpPr>
          <p:nvPr/>
        </p:nvCxnSpPr>
        <p:spPr>
          <a:xfrm>
            <a:off x="6210297" y="2592735"/>
            <a:ext cx="0" cy="249178"/>
          </a:xfrm>
          <a:prstGeom prst="line">
            <a:avLst/>
          </a:prstGeom>
          <a:ln>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BB3013D2-2F3C-00FC-0E49-02BAF6C7E5AE}"/>
              </a:ext>
            </a:extLst>
          </p:cNvPr>
          <p:cNvCxnSpPr>
            <a:cxnSpLocks/>
          </p:cNvCxnSpPr>
          <p:nvPr/>
        </p:nvCxnSpPr>
        <p:spPr>
          <a:xfrm>
            <a:off x="9924307" y="2576615"/>
            <a:ext cx="0" cy="250120"/>
          </a:xfrm>
          <a:prstGeom prst="line">
            <a:avLst/>
          </a:prstGeom>
          <a:ln>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FC874E73-A787-41E3-BB54-A6E7B6C2CF92}"/>
              </a:ext>
            </a:extLst>
          </p:cNvPr>
          <p:cNvCxnSpPr>
            <a:cxnSpLocks/>
          </p:cNvCxnSpPr>
          <p:nvPr/>
        </p:nvCxnSpPr>
        <p:spPr>
          <a:xfrm>
            <a:off x="6210297" y="2215608"/>
            <a:ext cx="0" cy="361007"/>
          </a:xfrm>
          <a:prstGeom prst="line">
            <a:avLst/>
          </a:prstGeom>
          <a:ln>
            <a:solidFill>
              <a:schemeClr val="accent1">
                <a:lumMod val="75000"/>
              </a:schemeClr>
            </a:solidFill>
            <a:prstDash val="solid"/>
            <a:tailEnd type="none" w="sm" len="sm"/>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xmlns="" id="{5279F306-E037-B441-47AF-E6D0D96F572E}"/>
              </a:ext>
            </a:extLst>
          </p:cNvPr>
          <p:cNvSpPr/>
          <p:nvPr/>
        </p:nvSpPr>
        <p:spPr>
          <a:xfrm>
            <a:off x="5691726" y="2132513"/>
            <a:ext cx="1037142" cy="83095"/>
          </a:xfrm>
          <a:prstGeom prst="rect">
            <a:avLst/>
          </a:prstGeom>
          <a:solidFill>
            <a:srgbClr val="BED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29" name="Group 228">
            <a:extLst>
              <a:ext uri="{FF2B5EF4-FFF2-40B4-BE49-F238E27FC236}">
                <a16:creationId xmlns:a16="http://schemas.microsoft.com/office/drawing/2014/main" xmlns="" id="{04A879D2-8E8A-1C15-9CAE-6292FE62EDC0}"/>
              </a:ext>
            </a:extLst>
          </p:cNvPr>
          <p:cNvGrpSpPr/>
          <p:nvPr/>
        </p:nvGrpSpPr>
        <p:grpSpPr>
          <a:xfrm>
            <a:off x="1006472" y="2872884"/>
            <a:ext cx="2955600" cy="3147158"/>
            <a:chOff x="1006472" y="2872884"/>
            <a:chExt cx="2955600" cy="3147158"/>
          </a:xfrm>
        </p:grpSpPr>
        <p:sp>
          <p:nvSpPr>
            <p:cNvPr id="181" name="Rectangle 180">
              <a:extLst>
                <a:ext uri="{FF2B5EF4-FFF2-40B4-BE49-F238E27FC236}">
                  <a16:creationId xmlns:a16="http://schemas.microsoft.com/office/drawing/2014/main" xmlns="" id="{5F1FE99B-14F3-9474-22F6-5DC28B9663EC}"/>
                </a:ext>
              </a:extLst>
            </p:cNvPr>
            <p:cNvSpPr/>
            <p:nvPr/>
          </p:nvSpPr>
          <p:spPr>
            <a:xfrm>
              <a:off x="1006472" y="2874331"/>
              <a:ext cx="2955600" cy="756923"/>
            </a:xfrm>
            <a:prstGeom prst="rect">
              <a:avLst/>
            </a:prstGeom>
            <a:solidFill>
              <a:srgbClr val="1D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Rectangle 181">
              <a:extLst>
                <a:ext uri="{FF2B5EF4-FFF2-40B4-BE49-F238E27FC236}">
                  <a16:creationId xmlns:a16="http://schemas.microsoft.com/office/drawing/2014/main" xmlns="" id="{C7EE7BE0-AA36-86A6-BFE1-6C2DA62DCD8A}"/>
                </a:ext>
              </a:extLst>
            </p:cNvPr>
            <p:cNvSpPr/>
            <p:nvPr/>
          </p:nvSpPr>
          <p:spPr>
            <a:xfrm>
              <a:off x="1006472" y="2872884"/>
              <a:ext cx="711203" cy="756923"/>
            </a:xfrm>
            <a:prstGeom prst="rect">
              <a:avLst/>
            </a:prstGeom>
            <a:solidFill>
              <a:srgbClr val="23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Rectangle 182">
              <a:extLst>
                <a:ext uri="{FF2B5EF4-FFF2-40B4-BE49-F238E27FC236}">
                  <a16:creationId xmlns:a16="http://schemas.microsoft.com/office/drawing/2014/main" xmlns="" id="{6FF5F691-3344-9E67-3562-A749AFCF47AB}"/>
                </a:ext>
              </a:extLst>
            </p:cNvPr>
            <p:cNvSpPr/>
            <p:nvPr/>
          </p:nvSpPr>
          <p:spPr>
            <a:xfrm>
              <a:off x="1323286" y="3104512"/>
              <a:ext cx="2081690" cy="276999"/>
            </a:xfrm>
            <a:prstGeom prst="rect">
              <a:avLst/>
            </a:prstGeom>
          </p:spPr>
          <p:txBody>
            <a:bodyPr wrap="square" lIns="0" tIns="0" rIns="0" bIns="0" anchor="ctr">
              <a:spAutoFit/>
            </a:bodyPr>
            <a:lstStyle/>
            <a:p>
              <a:r>
                <a:rPr lang="en-US" b="1">
                  <a:solidFill>
                    <a:schemeClr val="bg1"/>
                  </a:solidFill>
                  <a:latin typeface="Cambria" panose="02040503050406030204" pitchFamily="18" charset="0"/>
                  <a:ea typeface="Cambria" panose="02040503050406030204" pitchFamily="18" charset="0"/>
                  <a:cs typeface="Segoe UI" panose="020B0502040204020203" pitchFamily="34" charset="0"/>
                </a:rPr>
                <a:t>      Hydro Projects</a:t>
              </a:r>
            </a:p>
          </p:txBody>
        </p:sp>
        <p:sp>
          <p:nvSpPr>
            <p:cNvPr id="188" name="Rectangle 187">
              <a:extLst>
                <a:ext uri="{FF2B5EF4-FFF2-40B4-BE49-F238E27FC236}">
                  <a16:creationId xmlns:a16="http://schemas.microsoft.com/office/drawing/2014/main" xmlns="" id="{04F3E3C7-BF05-46F3-1C35-2B648F8C0C86}"/>
                </a:ext>
              </a:extLst>
            </p:cNvPr>
            <p:cNvSpPr/>
            <p:nvPr/>
          </p:nvSpPr>
          <p:spPr>
            <a:xfrm>
              <a:off x="1533438" y="4004807"/>
              <a:ext cx="2273142" cy="507831"/>
            </a:xfrm>
            <a:prstGeom prst="rect">
              <a:avLst/>
            </a:prstGeom>
          </p:spPr>
          <p:txBody>
            <a:bodyPr wrap="square" lIns="0" tIns="0" rIns="0" bIns="0" anchor="ctr">
              <a:spAutoFit/>
            </a:bodyPr>
            <a:lstStyle/>
            <a:p>
              <a:pPr algn="just"/>
              <a:r>
                <a:rPr lang="en-US" sz="1100">
                  <a:latin typeface="Cambria" panose="02040503050406030204" pitchFamily="18" charset="0"/>
                  <a:ea typeface="Cambria" panose="02040503050406030204" pitchFamily="18" charset="0"/>
                  <a:cs typeface="Segoe UI" panose="020B0502040204020203" pitchFamily="34" charset="0"/>
                </a:rPr>
                <a:t>Providing </a:t>
              </a:r>
              <a:r>
                <a:rPr lang="en-US" sz="1100" b="1">
                  <a:latin typeface="Cambria" panose="02040503050406030204" pitchFamily="18" charset="0"/>
                  <a:ea typeface="Cambria" panose="02040503050406030204" pitchFamily="18" charset="0"/>
                  <a:cs typeface="Segoe UI" panose="020B0502040204020203" pitchFamily="34" charset="0"/>
                </a:rPr>
                <a:t>end to end solution</a:t>
              </a:r>
              <a:r>
                <a:rPr lang="en-US" sz="1100">
                  <a:latin typeface="Cambria" panose="02040503050406030204" pitchFamily="18" charset="0"/>
                  <a:ea typeface="Cambria" panose="02040503050406030204" pitchFamily="18" charset="0"/>
                  <a:cs typeface="Segoe UI" panose="020B0502040204020203" pitchFamily="34" charset="0"/>
                </a:rPr>
                <a:t>- From river identification to clean water in every tap</a:t>
              </a:r>
            </a:p>
          </p:txBody>
        </p:sp>
        <p:cxnSp>
          <p:nvCxnSpPr>
            <p:cNvPr id="190" name="Straight Connector 189">
              <a:extLst>
                <a:ext uri="{FF2B5EF4-FFF2-40B4-BE49-F238E27FC236}">
                  <a16:creationId xmlns:a16="http://schemas.microsoft.com/office/drawing/2014/main" xmlns="" id="{96E1CE1E-11D2-20D4-98FA-371B963FA463}"/>
                </a:ext>
              </a:extLst>
            </p:cNvPr>
            <p:cNvCxnSpPr>
              <a:cxnSpLocks/>
            </p:cNvCxnSpPr>
            <p:nvPr/>
          </p:nvCxnSpPr>
          <p:spPr>
            <a:xfrm>
              <a:off x="1533438" y="4571752"/>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191" name="Group 190">
              <a:extLst>
                <a:ext uri="{FF2B5EF4-FFF2-40B4-BE49-F238E27FC236}">
                  <a16:creationId xmlns:a16="http://schemas.microsoft.com/office/drawing/2014/main" xmlns="" id="{1665CCB4-7D2B-1D90-2B8F-CF72568273B6}"/>
                </a:ext>
              </a:extLst>
            </p:cNvPr>
            <p:cNvGrpSpPr/>
            <p:nvPr/>
          </p:nvGrpSpPr>
          <p:grpSpPr>
            <a:xfrm>
              <a:off x="1271862" y="4258723"/>
              <a:ext cx="180420" cy="199520"/>
              <a:chOff x="703865" y="2677470"/>
              <a:chExt cx="153771" cy="170052"/>
            </a:xfrm>
          </p:grpSpPr>
          <p:sp>
            <p:nvSpPr>
              <p:cNvPr id="207" name="Oval 309">
                <a:extLst>
                  <a:ext uri="{FF2B5EF4-FFF2-40B4-BE49-F238E27FC236}">
                    <a16:creationId xmlns:a16="http://schemas.microsoft.com/office/drawing/2014/main" xmlns="" id="{BF443B1D-FB21-8776-C7F3-20824813C1C5}"/>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8" name="Freeform 310">
                <a:extLst>
                  <a:ext uri="{FF2B5EF4-FFF2-40B4-BE49-F238E27FC236}">
                    <a16:creationId xmlns:a16="http://schemas.microsoft.com/office/drawing/2014/main" xmlns="" id="{2E571EFB-ACFD-A613-CC69-D98AD2426D1E}"/>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94" name="Rectangle 193">
              <a:extLst>
                <a:ext uri="{FF2B5EF4-FFF2-40B4-BE49-F238E27FC236}">
                  <a16:creationId xmlns:a16="http://schemas.microsoft.com/office/drawing/2014/main" xmlns="" id="{5E18D6C9-979A-66C9-D9BB-21CB03D58D8D}"/>
                </a:ext>
              </a:extLst>
            </p:cNvPr>
            <p:cNvSpPr/>
            <p:nvPr/>
          </p:nvSpPr>
          <p:spPr>
            <a:xfrm>
              <a:off x="1577847" y="4763149"/>
              <a:ext cx="2273143" cy="338554"/>
            </a:xfrm>
            <a:prstGeom prst="rect">
              <a:avLst/>
            </a:prstGeom>
          </p:spPr>
          <p:txBody>
            <a:bodyPr wrap="square" lIns="0" tIns="0" rIns="0" bIns="0" anchor="ctr">
              <a:spAutoFit/>
            </a:bodyPr>
            <a:lstStyle/>
            <a:p>
              <a:r>
                <a:rPr lang="en-US" sz="1100" b="1" dirty="0">
                  <a:latin typeface="Cambria" panose="02040503050406030204" pitchFamily="18" charset="0"/>
                  <a:ea typeface="Cambria" panose="02040503050406030204" pitchFamily="18" charset="0"/>
                  <a:cs typeface="Segoe UI" panose="020B0502040204020203" pitchFamily="34" charset="0"/>
                </a:rPr>
                <a:t>50%</a:t>
              </a:r>
              <a:r>
                <a:rPr lang="en-US" sz="1100" dirty="0">
                  <a:latin typeface="Cambria" panose="02040503050406030204" pitchFamily="18" charset="0"/>
                  <a:ea typeface="Cambria" panose="02040503050406030204" pitchFamily="18" charset="0"/>
                  <a:cs typeface="Segoe UI" panose="020B0502040204020203" pitchFamily="34" charset="0"/>
                </a:rPr>
                <a:t> of  the order book comprises of </a:t>
              </a:r>
              <a:r>
                <a:rPr lang="en-US" sz="1100" b="1" dirty="0">
                  <a:latin typeface="Cambria" panose="02040503050406030204" pitchFamily="18" charset="0"/>
                  <a:ea typeface="Cambria" panose="02040503050406030204" pitchFamily="18" charset="0"/>
                  <a:cs typeface="Segoe UI" panose="020B0502040204020203" pitchFamily="34" charset="0"/>
                </a:rPr>
                <a:t>JJM</a:t>
              </a:r>
              <a:r>
                <a:rPr lang="en-US" sz="1100" dirty="0">
                  <a:latin typeface="Cambria" panose="02040503050406030204" pitchFamily="18" charset="0"/>
                  <a:ea typeface="Cambria" panose="02040503050406030204" pitchFamily="18" charset="0"/>
                  <a:cs typeface="Segoe UI" panose="020B0502040204020203" pitchFamily="34" charset="0"/>
                </a:rPr>
                <a:t> </a:t>
              </a:r>
            </a:p>
          </p:txBody>
        </p:sp>
        <p:cxnSp>
          <p:nvCxnSpPr>
            <p:cNvPr id="196" name="Straight Connector 195">
              <a:extLst>
                <a:ext uri="{FF2B5EF4-FFF2-40B4-BE49-F238E27FC236}">
                  <a16:creationId xmlns:a16="http://schemas.microsoft.com/office/drawing/2014/main" xmlns="" id="{DF77FFDA-A4FB-EEF2-5EF9-3FED270D08D4}"/>
                </a:ext>
              </a:extLst>
            </p:cNvPr>
            <p:cNvCxnSpPr>
              <a:cxnSpLocks/>
            </p:cNvCxnSpPr>
            <p:nvPr/>
          </p:nvCxnSpPr>
          <p:spPr>
            <a:xfrm>
              <a:off x="1533438" y="5238472"/>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xmlns="" id="{31FACD81-1541-AE70-FE2E-C11678B9F5B5}"/>
                </a:ext>
              </a:extLst>
            </p:cNvPr>
            <p:cNvGrpSpPr/>
            <p:nvPr/>
          </p:nvGrpSpPr>
          <p:grpSpPr>
            <a:xfrm>
              <a:off x="1271862" y="4988484"/>
              <a:ext cx="180420" cy="199520"/>
              <a:chOff x="703865" y="2677470"/>
              <a:chExt cx="153771" cy="170052"/>
            </a:xfrm>
          </p:grpSpPr>
          <p:sp>
            <p:nvSpPr>
              <p:cNvPr id="205" name="Oval 309">
                <a:extLst>
                  <a:ext uri="{FF2B5EF4-FFF2-40B4-BE49-F238E27FC236}">
                    <a16:creationId xmlns:a16="http://schemas.microsoft.com/office/drawing/2014/main" xmlns="" id="{91C7F2A7-AFE8-D71E-CAB0-A14CA2B6EAE6}"/>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6" name="Freeform 310">
                <a:extLst>
                  <a:ext uri="{FF2B5EF4-FFF2-40B4-BE49-F238E27FC236}">
                    <a16:creationId xmlns:a16="http://schemas.microsoft.com/office/drawing/2014/main" xmlns="" id="{1973BD8D-F810-917C-4702-54829165AF6B}"/>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99" name="Rectangle 198">
              <a:extLst>
                <a:ext uri="{FF2B5EF4-FFF2-40B4-BE49-F238E27FC236}">
                  <a16:creationId xmlns:a16="http://schemas.microsoft.com/office/drawing/2014/main" xmlns="" id="{B8E49617-D88E-D0E8-186D-5EF5C15BABA5}"/>
                </a:ext>
              </a:extLst>
            </p:cNvPr>
            <p:cNvSpPr/>
            <p:nvPr/>
          </p:nvSpPr>
          <p:spPr>
            <a:xfrm>
              <a:off x="1525419" y="5451147"/>
              <a:ext cx="2336398" cy="507831"/>
            </a:xfrm>
            <a:prstGeom prst="rect">
              <a:avLst/>
            </a:prstGeom>
          </p:spPr>
          <p:txBody>
            <a:bodyPr wrap="square" lIns="0" tIns="0" rIns="0" bIns="0" anchor="ctr">
              <a:spAutoFit/>
            </a:bodyPr>
            <a:lstStyle/>
            <a:p>
              <a:r>
                <a:rPr lang="en-US" sz="1100" b="1">
                  <a:latin typeface="Cambria" panose="02040503050406030204" pitchFamily="18" charset="0"/>
                  <a:ea typeface="Cambria" panose="02040503050406030204" pitchFamily="18" charset="0"/>
                  <a:cs typeface="Segoe UI" panose="020B0502040204020203" pitchFamily="34" charset="0"/>
                </a:rPr>
                <a:t>Projects-</a:t>
              </a:r>
              <a:r>
                <a:rPr lang="en-IN" sz="1100">
                  <a:latin typeface="Cambria" panose="02040503050406030204" pitchFamily="18" charset="0"/>
                  <a:ea typeface="Cambria" panose="02040503050406030204" pitchFamily="18" charset="0"/>
                </a:rPr>
                <a:t> Nokha Water Supply Project, Khajuwala Water Supply Project,</a:t>
              </a:r>
              <a:r>
                <a:rPr lang="en-US" sz="1100" b="1">
                  <a:latin typeface="Cambria" panose="02040503050406030204" pitchFamily="18" charset="0"/>
                  <a:ea typeface="Cambria" panose="02040503050406030204" pitchFamily="18" charset="0"/>
                  <a:cs typeface="Segoe UI" panose="020B0502040204020203" pitchFamily="34" charset="0"/>
                </a:rPr>
                <a:t> </a:t>
              </a:r>
              <a:r>
                <a:rPr lang="en-US" sz="1100">
                  <a:latin typeface="Cambria" panose="02040503050406030204" pitchFamily="18" charset="0"/>
                  <a:ea typeface="Cambria" panose="02040503050406030204" pitchFamily="18" charset="0"/>
                </a:rPr>
                <a:t>State Water Supply and Sanitation </a:t>
              </a:r>
              <a:endParaRPr lang="en-US" sz="1100" b="1">
                <a:latin typeface="Cambria" panose="02040503050406030204" pitchFamily="18" charset="0"/>
                <a:ea typeface="Cambria" panose="02040503050406030204" pitchFamily="18" charset="0"/>
                <a:cs typeface="Segoe UI" panose="020B0502040204020203" pitchFamily="34" charset="0"/>
              </a:endParaRPr>
            </a:p>
          </p:txBody>
        </p:sp>
        <p:cxnSp>
          <p:nvCxnSpPr>
            <p:cNvPr id="201" name="Straight Connector 200">
              <a:extLst>
                <a:ext uri="{FF2B5EF4-FFF2-40B4-BE49-F238E27FC236}">
                  <a16:creationId xmlns:a16="http://schemas.microsoft.com/office/drawing/2014/main" xmlns="" id="{DA344B07-0B79-3FB2-DE24-7DC3F7512F6D}"/>
                </a:ext>
              </a:extLst>
            </p:cNvPr>
            <p:cNvCxnSpPr>
              <a:cxnSpLocks/>
            </p:cNvCxnSpPr>
            <p:nvPr/>
          </p:nvCxnSpPr>
          <p:spPr>
            <a:xfrm>
              <a:off x="1525419" y="6020042"/>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xmlns="" id="{A7A17A95-B1F5-9891-BE38-D226EFD4FBDE}"/>
                </a:ext>
              </a:extLst>
            </p:cNvPr>
            <p:cNvGrpSpPr/>
            <p:nvPr/>
          </p:nvGrpSpPr>
          <p:grpSpPr>
            <a:xfrm>
              <a:off x="1271862" y="5697443"/>
              <a:ext cx="180420" cy="199520"/>
              <a:chOff x="703865" y="2677470"/>
              <a:chExt cx="153771" cy="170052"/>
            </a:xfrm>
          </p:grpSpPr>
          <p:sp>
            <p:nvSpPr>
              <p:cNvPr id="203" name="Oval 309">
                <a:extLst>
                  <a:ext uri="{FF2B5EF4-FFF2-40B4-BE49-F238E27FC236}">
                    <a16:creationId xmlns:a16="http://schemas.microsoft.com/office/drawing/2014/main" xmlns="" id="{6AFBACE0-CF7E-F4E0-AC5C-B9E08BB4119E}"/>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4" name="Freeform 310">
                <a:extLst>
                  <a:ext uri="{FF2B5EF4-FFF2-40B4-BE49-F238E27FC236}">
                    <a16:creationId xmlns:a16="http://schemas.microsoft.com/office/drawing/2014/main" xmlns="" id="{9DDC92D7-1461-A27F-BDC5-90DDF445C1B1}"/>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cxnSp>
        <p:nvCxnSpPr>
          <p:cNvPr id="217" name="Straight Connector 216">
            <a:extLst>
              <a:ext uri="{FF2B5EF4-FFF2-40B4-BE49-F238E27FC236}">
                <a16:creationId xmlns:a16="http://schemas.microsoft.com/office/drawing/2014/main" xmlns="" id="{606AAD14-205E-A6BE-7859-BD9D93B0FB6A}"/>
              </a:ext>
            </a:extLst>
          </p:cNvPr>
          <p:cNvCxnSpPr>
            <a:cxnSpLocks/>
          </p:cNvCxnSpPr>
          <p:nvPr/>
        </p:nvCxnSpPr>
        <p:spPr>
          <a:xfrm flipV="1">
            <a:off x="2484272" y="2578181"/>
            <a:ext cx="7450675" cy="32375"/>
          </a:xfrm>
          <a:prstGeom prst="line">
            <a:avLst/>
          </a:prstGeom>
          <a:ln w="6350">
            <a:solidFill>
              <a:schemeClr val="accent1">
                <a:lumMod val="75000"/>
              </a:schemeClr>
            </a:solidFill>
            <a:headEnd type="none" w="sm" len="sm"/>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xmlns="" id="{FD65911A-6244-F259-74FF-B1A06977B6E6}"/>
              </a:ext>
            </a:extLst>
          </p:cNvPr>
          <p:cNvSpPr/>
          <p:nvPr/>
        </p:nvSpPr>
        <p:spPr>
          <a:xfrm>
            <a:off x="4772813" y="2864096"/>
            <a:ext cx="2955600" cy="75692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Rectangle 232">
            <a:extLst>
              <a:ext uri="{FF2B5EF4-FFF2-40B4-BE49-F238E27FC236}">
                <a16:creationId xmlns:a16="http://schemas.microsoft.com/office/drawing/2014/main" xmlns="" id="{CD7E68E7-D9EA-4B7C-6157-B7D3D6E8356B}"/>
              </a:ext>
            </a:extLst>
          </p:cNvPr>
          <p:cNvSpPr/>
          <p:nvPr/>
        </p:nvSpPr>
        <p:spPr>
          <a:xfrm>
            <a:off x="4732655" y="3068293"/>
            <a:ext cx="2921250" cy="276999"/>
          </a:xfrm>
          <a:prstGeom prst="rect">
            <a:avLst/>
          </a:prstGeom>
        </p:spPr>
        <p:txBody>
          <a:bodyPr wrap="square" lIns="0" tIns="0" rIns="0" bIns="0" anchor="ctr">
            <a:spAutoFit/>
          </a:bodyPr>
          <a:lstStyle/>
          <a:p>
            <a:r>
              <a:rPr lang="en-US" b="1">
                <a:solidFill>
                  <a:schemeClr val="bg1"/>
                </a:solidFill>
                <a:latin typeface="Cambria" panose="02040503050406030204" pitchFamily="18" charset="0"/>
                <a:ea typeface="Cambria" panose="02040503050406030204" pitchFamily="18" charset="0"/>
                <a:cs typeface="Segoe UI" panose="020B0502040204020203" pitchFamily="34" charset="0"/>
              </a:rPr>
              <a:t>     Pumped Storage Projects</a:t>
            </a:r>
          </a:p>
        </p:txBody>
      </p:sp>
      <p:sp>
        <p:nvSpPr>
          <p:cNvPr id="235" name="Rectangle 234">
            <a:extLst>
              <a:ext uri="{FF2B5EF4-FFF2-40B4-BE49-F238E27FC236}">
                <a16:creationId xmlns:a16="http://schemas.microsoft.com/office/drawing/2014/main" xmlns="" id="{EE0965E3-5347-2202-5E34-B4A2E4C4E980}"/>
              </a:ext>
            </a:extLst>
          </p:cNvPr>
          <p:cNvSpPr/>
          <p:nvPr/>
        </p:nvSpPr>
        <p:spPr>
          <a:xfrm>
            <a:off x="5311840" y="3979110"/>
            <a:ext cx="2342065" cy="507831"/>
          </a:xfrm>
          <a:prstGeom prst="rect">
            <a:avLst/>
          </a:prstGeom>
        </p:spPr>
        <p:txBody>
          <a:bodyPr wrap="square" lIns="0" tIns="0" rIns="0" bIns="0" anchor="ctr">
            <a:spAutoFit/>
          </a:bodyPr>
          <a:lstStyle/>
          <a:p>
            <a:pPr algn="just"/>
            <a:r>
              <a:rPr lang="en-US" sz="1100">
                <a:latin typeface="Cambria" panose="02040503050406030204" pitchFamily="18" charset="0"/>
                <a:ea typeface="Cambria" panose="02040503050406030204" pitchFamily="18" charset="0"/>
              </a:rPr>
              <a:t>It is one of the leaders in pumped storage solutions, accelerating the shift to renewable energy</a:t>
            </a:r>
            <a:endParaRPr lang="en-US" sz="1100">
              <a:latin typeface="Cambria" panose="02040503050406030204" pitchFamily="18" charset="0"/>
              <a:ea typeface="Cambria" panose="02040503050406030204" pitchFamily="18" charset="0"/>
              <a:cs typeface="Segoe UI" panose="020B0502040204020203" pitchFamily="34" charset="0"/>
            </a:endParaRPr>
          </a:p>
        </p:txBody>
      </p:sp>
      <p:cxnSp>
        <p:nvCxnSpPr>
          <p:cNvPr id="236" name="Straight Connector 235">
            <a:extLst>
              <a:ext uri="{FF2B5EF4-FFF2-40B4-BE49-F238E27FC236}">
                <a16:creationId xmlns:a16="http://schemas.microsoft.com/office/drawing/2014/main" xmlns="" id="{20FD19C2-C48A-29B7-011E-7CD4EA4E8D0E}"/>
              </a:ext>
            </a:extLst>
          </p:cNvPr>
          <p:cNvCxnSpPr>
            <a:cxnSpLocks/>
          </p:cNvCxnSpPr>
          <p:nvPr/>
        </p:nvCxnSpPr>
        <p:spPr>
          <a:xfrm>
            <a:off x="5311840" y="4518443"/>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xmlns="" id="{A27172D8-4DA6-DAFF-7B43-2098460936D4}"/>
              </a:ext>
            </a:extLst>
          </p:cNvPr>
          <p:cNvGrpSpPr/>
          <p:nvPr/>
        </p:nvGrpSpPr>
        <p:grpSpPr>
          <a:xfrm>
            <a:off x="4914699" y="4247079"/>
            <a:ext cx="180420" cy="199519"/>
            <a:chOff x="703865" y="2677470"/>
            <a:chExt cx="153771" cy="170052"/>
          </a:xfrm>
        </p:grpSpPr>
        <p:sp>
          <p:nvSpPr>
            <p:cNvPr id="251" name="Oval 309">
              <a:extLst>
                <a:ext uri="{FF2B5EF4-FFF2-40B4-BE49-F238E27FC236}">
                  <a16:creationId xmlns:a16="http://schemas.microsoft.com/office/drawing/2014/main" xmlns="" id="{0C74D38A-CF3F-2760-3A3D-3F6B308A20A7}"/>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2" name="Freeform 310">
              <a:extLst>
                <a:ext uri="{FF2B5EF4-FFF2-40B4-BE49-F238E27FC236}">
                  <a16:creationId xmlns:a16="http://schemas.microsoft.com/office/drawing/2014/main" xmlns="" id="{4B060D30-78B7-1C1F-02CE-51700EA5E25D}"/>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40" name="Rectangle 239">
            <a:extLst>
              <a:ext uri="{FF2B5EF4-FFF2-40B4-BE49-F238E27FC236}">
                <a16:creationId xmlns:a16="http://schemas.microsoft.com/office/drawing/2014/main" xmlns="" id="{45C18B0A-64ED-9E01-1271-2E45647701BE}"/>
              </a:ext>
            </a:extLst>
          </p:cNvPr>
          <p:cNvSpPr/>
          <p:nvPr/>
        </p:nvSpPr>
        <p:spPr>
          <a:xfrm>
            <a:off x="5337134" y="4661729"/>
            <a:ext cx="2361831" cy="677108"/>
          </a:xfrm>
          <a:prstGeom prst="rect">
            <a:avLst/>
          </a:prstGeom>
        </p:spPr>
        <p:txBody>
          <a:bodyPr wrap="square" lIns="0" tIns="0" rIns="0" bIns="0" anchor="ctr">
            <a:spAutoFit/>
          </a:bodyPr>
          <a:lstStyle/>
          <a:p>
            <a:pPr algn="just"/>
            <a:r>
              <a:rPr lang="en-US" sz="1100">
                <a:latin typeface="Cambria" panose="02040503050406030204" pitchFamily="18" charset="0"/>
                <a:ea typeface="Cambria" panose="02040503050406030204" pitchFamily="18" charset="0"/>
                <a:cs typeface="+mn-lt"/>
              </a:rPr>
              <a:t>Government's Current capacity: </a:t>
            </a:r>
            <a:r>
              <a:rPr lang="en-US" sz="1100" b="1">
                <a:latin typeface="Cambria" panose="02040503050406030204" pitchFamily="18" charset="0"/>
                <a:ea typeface="Cambria" panose="02040503050406030204" pitchFamily="18" charset="0"/>
                <a:cs typeface="+mn-lt"/>
              </a:rPr>
              <a:t>4.7 GW</a:t>
            </a:r>
            <a:r>
              <a:rPr lang="en-US" sz="1100">
                <a:latin typeface="Cambria" panose="02040503050406030204" pitchFamily="18" charset="0"/>
                <a:ea typeface="Cambria" panose="02040503050406030204" pitchFamily="18" charset="0"/>
                <a:cs typeface="+mn-lt"/>
              </a:rPr>
              <a:t>, with potential to reach </a:t>
            </a:r>
            <a:r>
              <a:rPr lang="en-US" sz="1100" b="1">
                <a:latin typeface="Cambria" panose="02040503050406030204" pitchFamily="18" charset="0"/>
                <a:ea typeface="Cambria" panose="02040503050406030204" pitchFamily="18" charset="0"/>
                <a:cs typeface="+mn-lt"/>
              </a:rPr>
              <a:t>176 GW</a:t>
            </a:r>
            <a:r>
              <a:rPr lang="en-US" sz="1100">
                <a:latin typeface="Cambria" panose="02040503050406030204" pitchFamily="18" charset="0"/>
                <a:ea typeface="Cambria" panose="02040503050406030204" pitchFamily="18" charset="0"/>
                <a:cs typeface="+mn-lt"/>
              </a:rPr>
              <a:t> – big opportunities for the company</a:t>
            </a:r>
            <a:endParaRPr lang="en-US">
              <a:latin typeface="Cambria" panose="02040503050406030204" pitchFamily="18" charset="0"/>
              <a:ea typeface="Cambria" panose="02040503050406030204" pitchFamily="18" charset="0"/>
              <a:cs typeface="+mn-lt"/>
            </a:endParaRPr>
          </a:p>
          <a:p>
            <a:pPr algn="just"/>
            <a:endParaRPr lang="en-US" sz="1100">
              <a:latin typeface="Cambria" panose="02040503050406030204" pitchFamily="18" charset="0"/>
              <a:ea typeface="Cambria" panose="02040503050406030204" pitchFamily="18" charset="0"/>
              <a:cs typeface="Segoe UI"/>
            </a:endParaRPr>
          </a:p>
        </p:txBody>
      </p:sp>
      <p:cxnSp>
        <p:nvCxnSpPr>
          <p:cNvPr id="241" name="Straight Connector 240">
            <a:extLst>
              <a:ext uri="{FF2B5EF4-FFF2-40B4-BE49-F238E27FC236}">
                <a16:creationId xmlns:a16="http://schemas.microsoft.com/office/drawing/2014/main" xmlns="" id="{B90A026F-D45D-9E46-C0E6-49B0D3611160}"/>
              </a:ext>
            </a:extLst>
          </p:cNvPr>
          <p:cNvCxnSpPr>
            <a:cxnSpLocks/>
          </p:cNvCxnSpPr>
          <p:nvPr/>
        </p:nvCxnSpPr>
        <p:spPr>
          <a:xfrm>
            <a:off x="5360512" y="5301513"/>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xmlns="" id="{37B37C19-2E04-5B6B-7BF2-A44118515AE9}"/>
              </a:ext>
            </a:extLst>
          </p:cNvPr>
          <p:cNvGrpSpPr/>
          <p:nvPr/>
        </p:nvGrpSpPr>
        <p:grpSpPr>
          <a:xfrm>
            <a:off x="4914699" y="4976840"/>
            <a:ext cx="180420" cy="199519"/>
            <a:chOff x="703865" y="2677470"/>
            <a:chExt cx="153771" cy="170052"/>
          </a:xfrm>
        </p:grpSpPr>
        <p:sp>
          <p:nvSpPr>
            <p:cNvPr id="249" name="Oval 309">
              <a:extLst>
                <a:ext uri="{FF2B5EF4-FFF2-40B4-BE49-F238E27FC236}">
                  <a16:creationId xmlns:a16="http://schemas.microsoft.com/office/drawing/2014/main" xmlns="" id="{1423EA17-7796-0A7D-213B-50BF9E78A4E1}"/>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0" name="Freeform 310">
              <a:extLst>
                <a:ext uri="{FF2B5EF4-FFF2-40B4-BE49-F238E27FC236}">
                  <a16:creationId xmlns:a16="http://schemas.microsoft.com/office/drawing/2014/main" xmlns="" id="{59EDC56D-F5F3-F246-B34A-478463FF9E2C}"/>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44" name="Rectangle 243">
            <a:extLst>
              <a:ext uri="{FF2B5EF4-FFF2-40B4-BE49-F238E27FC236}">
                <a16:creationId xmlns:a16="http://schemas.microsoft.com/office/drawing/2014/main" xmlns="" id="{039ECC8F-3998-666E-3643-3B0F96C7DC32}"/>
              </a:ext>
            </a:extLst>
          </p:cNvPr>
          <p:cNvSpPr/>
          <p:nvPr/>
        </p:nvSpPr>
        <p:spPr>
          <a:xfrm>
            <a:off x="5372069" y="5419157"/>
            <a:ext cx="2356343" cy="507831"/>
          </a:xfrm>
          <a:prstGeom prst="rect">
            <a:avLst/>
          </a:prstGeom>
        </p:spPr>
        <p:txBody>
          <a:bodyPr wrap="square" lIns="0" tIns="0" rIns="0" bIns="0" anchor="ctr">
            <a:spAutoFit/>
          </a:bodyPr>
          <a:lstStyle/>
          <a:p>
            <a:pPr algn="just"/>
            <a:r>
              <a:rPr lang="en-US" sz="1100">
                <a:latin typeface="Cambria"/>
                <a:ea typeface="Cambria"/>
                <a:cs typeface="Segoe UI"/>
              </a:rPr>
              <a:t>Executing one of the </a:t>
            </a:r>
            <a:r>
              <a:rPr lang="en-US" sz="1100" b="1">
                <a:latin typeface="Cambria"/>
                <a:ea typeface="Cambria"/>
                <a:cs typeface="Segoe UI"/>
              </a:rPr>
              <a:t>Largest PSPs :</a:t>
            </a:r>
            <a:r>
              <a:rPr lang="en-US" sz="1100">
                <a:latin typeface="Cambria"/>
                <a:ea typeface="Cambria"/>
                <a:cs typeface="Segoe UI"/>
              </a:rPr>
              <a:t> Kundah Pumped Storage Project in India</a:t>
            </a:r>
          </a:p>
        </p:txBody>
      </p:sp>
      <p:cxnSp>
        <p:nvCxnSpPr>
          <p:cNvPr id="245" name="Straight Connector 244">
            <a:extLst>
              <a:ext uri="{FF2B5EF4-FFF2-40B4-BE49-F238E27FC236}">
                <a16:creationId xmlns:a16="http://schemas.microsoft.com/office/drawing/2014/main" xmlns="" id="{C13B31A0-6876-C415-8488-A3682A009F0A}"/>
              </a:ext>
            </a:extLst>
          </p:cNvPr>
          <p:cNvCxnSpPr>
            <a:cxnSpLocks/>
          </p:cNvCxnSpPr>
          <p:nvPr/>
        </p:nvCxnSpPr>
        <p:spPr>
          <a:xfrm>
            <a:off x="5372069" y="6012386"/>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46" name="Group 245">
            <a:extLst>
              <a:ext uri="{FF2B5EF4-FFF2-40B4-BE49-F238E27FC236}">
                <a16:creationId xmlns:a16="http://schemas.microsoft.com/office/drawing/2014/main" xmlns="" id="{28890B17-7EE5-17B1-7371-1BCF0EA28F54}"/>
              </a:ext>
            </a:extLst>
          </p:cNvPr>
          <p:cNvGrpSpPr/>
          <p:nvPr/>
        </p:nvGrpSpPr>
        <p:grpSpPr>
          <a:xfrm>
            <a:off x="4914699" y="5685799"/>
            <a:ext cx="180420" cy="199519"/>
            <a:chOff x="703865" y="2677470"/>
            <a:chExt cx="153771" cy="170052"/>
          </a:xfrm>
        </p:grpSpPr>
        <p:sp>
          <p:nvSpPr>
            <p:cNvPr id="247" name="Oval 309">
              <a:extLst>
                <a:ext uri="{FF2B5EF4-FFF2-40B4-BE49-F238E27FC236}">
                  <a16:creationId xmlns:a16="http://schemas.microsoft.com/office/drawing/2014/main" xmlns="" id="{3B6F01C8-358E-C1D1-02C6-4C2ED0D34EAC}"/>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8" name="Freeform 310">
              <a:extLst>
                <a:ext uri="{FF2B5EF4-FFF2-40B4-BE49-F238E27FC236}">
                  <a16:creationId xmlns:a16="http://schemas.microsoft.com/office/drawing/2014/main" xmlns="" id="{CEECBC82-8583-05F4-A283-4492AA68F3FD}"/>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253" name="Group 252">
            <a:extLst>
              <a:ext uri="{FF2B5EF4-FFF2-40B4-BE49-F238E27FC236}">
                <a16:creationId xmlns:a16="http://schemas.microsoft.com/office/drawing/2014/main" xmlns="" id="{7B773251-C307-C3A3-1099-AB2D9C1F0F9C}"/>
              </a:ext>
            </a:extLst>
          </p:cNvPr>
          <p:cNvGrpSpPr/>
          <p:nvPr/>
        </p:nvGrpSpPr>
        <p:grpSpPr>
          <a:xfrm>
            <a:off x="8542320" y="2861256"/>
            <a:ext cx="3093763" cy="3090066"/>
            <a:chOff x="982144" y="2872884"/>
            <a:chExt cx="3093763" cy="3090066"/>
          </a:xfrm>
        </p:grpSpPr>
        <p:sp>
          <p:nvSpPr>
            <p:cNvPr id="254" name="Rectangle 253">
              <a:extLst>
                <a:ext uri="{FF2B5EF4-FFF2-40B4-BE49-F238E27FC236}">
                  <a16:creationId xmlns:a16="http://schemas.microsoft.com/office/drawing/2014/main" xmlns="" id="{10CBDC74-40F0-1A6E-3881-C189959B87BD}"/>
                </a:ext>
              </a:extLst>
            </p:cNvPr>
            <p:cNvSpPr/>
            <p:nvPr/>
          </p:nvSpPr>
          <p:spPr>
            <a:xfrm>
              <a:off x="1006472" y="2874331"/>
              <a:ext cx="2955600" cy="756923"/>
            </a:xfrm>
            <a:prstGeom prst="rect">
              <a:avLst/>
            </a:prstGeom>
            <a:solidFill>
              <a:srgbClr val="1D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Rectangle 254">
              <a:extLst>
                <a:ext uri="{FF2B5EF4-FFF2-40B4-BE49-F238E27FC236}">
                  <a16:creationId xmlns:a16="http://schemas.microsoft.com/office/drawing/2014/main" xmlns="" id="{FFD6EFFD-229C-742F-B9DB-7B82EBF6A25A}"/>
                </a:ext>
              </a:extLst>
            </p:cNvPr>
            <p:cNvSpPr/>
            <p:nvPr/>
          </p:nvSpPr>
          <p:spPr>
            <a:xfrm>
              <a:off x="1006472" y="2872884"/>
              <a:ext cx="711203" cy="756923"/>
            </a:xfrm>
            <a:prstGeom prst="rect">
              <a:avLst/>
            </a:prstGeom>
            <a:solidFill>
              <a:srgbClr val="23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Rectangle 255">
              <a:extLst>
                <a:ext uri="{FF2B5EF4-FFF2-40B4-BE49-F238E27FC236}">
                  <a16:creationId xmlns:a16="http://schemas.microsoft.com/office/drawing/2014/main" xmlns="" id="{AF29966A-3394-1C43-BEC2-F07A99163D40}"/>
                </a:ext>
              </a:extLst>
            </p:cNvPr>
            <p:cNvSpPr/>
            <p:nvPr/>
          </p:nvSpPr>
          <p:spPr>
            <a:xfrm>
              <a:off x="982144" y="2956996"/>
              <a:ext cx="3093763" cy="553998"/>
            </a:xfrm>
            <a:prstGeom prst="rect">
              <a:avLst/>
            </a:prstGeom>
          </p:spPr>
          <p:txBody>
            <a:bodyPr wrap="square" lIns="0" tIns="0" rIns="0" bIns="0" anchor="ctr">
              <a:spAutoFit/>
            </a:bodyPr>
            <a:lstStyle/>
            <a:p>
              <a:pPr algn="ctr"/>
              <a:r>
                <a:rPr lang="en-US" b="1">
                  <a:solidFill>
                    <a:schemeClr val="bg1"/>
                  </a:solidFill>
                  <a:latin typeface="Cambria" panose="02040503050406030204" pitchFamily="18" charset="0"/>
                  <a:ea typeface="Cambria" panose="02040503050406030204" pitchFamily="18" charset="0"/>
                  <a:cs typeface="Segoe UI" panose="020B0502040204020203" pitchFamily="34" charset="0"/>
                </a:rPr>
                <a:t>Hydro Mechanical Equipment</a:t>
              </a:r>
            </a:p>
          </p:txBody>
        </p:sp>
        <p:sp>
          <p:nvSpPr>
            <p:cNvPr id="258" name="Rectangle 257">
              <a:extLst>
                <a:ext uri="{FF2B5EF4-FFF2-40B4-BE49-F238E27FC236}">
                  <a16:creationId xmlns:a16="http://schemas.microsoft.com/office/drawing/2014/main" xmlns="" id="{F0AC8B8E-69BF-9C89-063E-5047FFA446C1}"/>
                </a:ext>
              </a:extLst>
            </p:cNvPr>
            <p:cNvSpPr/>
            <p:nvPr/>
          </p:nvSpPr>
          <p:spPr>
            <a:xfrm>
              <a:off x="1574921" y="3995865"/>
              <a:ext cx="2387151" cy="507831"/>
            </a:xfrm>
            <a:prstGeom prst="rect">
              <a:avLst/>
            </a:prstGeom>
          </p:spPr>
          <p:txBody>
            <a:bodyPr wrap="square" lIns="0" tIns="0" rIns="0" bIns="0" anchor="ctr">
              <a:spAutoFit/>
            </a:bodyPr>
            <a:lstStyle/>
            <a:p>
              <a:pPr algn="just"/>
              <a:r>
                <a:rPr lang="en-IN" sz="1100" b="1">
                  <a:latin typeface="Cambria"/>
                  <a:ea typeface="Cambria"/>
                </a:rPr>
                <a:t>Value Chain</a:t>
              </a:r>
              <a:r>
                <a:rPr lang="en-IN" sz="1100">
                  <a:latin typeface="Cambria"/>
                  <a:ea typeface="Cambria"/>
                </a:rPr>
                <a:t> – Inspection of the project, procuring raw material, manufacturing equipment , erection and installation</a:t>
              </a:r>
            </a:p>
          </p:txBody>
        </p:sp>
        <p:cxnSp>
          <p:nvCxnSpPr>
            <p:cNvPr id="259" name="Straight Connector 258">
              <a:extLst>
                <a:ext uri="{FF2B5EF4-FFF2-40B4-BE49-F238E27FC236}">
                  <a16:creationId xmlns:a16="http://schemas.microsoft.com/office/drawing/2014/main" xmlns="" id="{3717246C-D2BC-2BBB-BC40-DF3503BD1573}"/>
                </a:ext>
              </a:extLst>
            </p:cNvPr>
            <p:cNvCxnSpPr>
              <a:cxnSpLocks/>
            </p:cNvCxnSpPr>
            <p:nvPr/>
          </p:nvCxnSpPr>
          <p:spPr>
            <a:xfrm>
              <a:off x="1574921" y="4524266"/>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xmlns="" id="{7102E60E-2909-8B51-8F70-3D60DC957530}"/>
                </a:ext>
              </a:extLst>
            </p:cNvPr>
            <p:cNvGrpSpPr/>
            <p:nvPr/>
          </p:nvGrpSpPr>
          <p:grpSpPr>
            <a:xfrm>
              <a:off x="1271862" y="4258707"/>
              <a:ext cx="180420" cy="199519"/>
              <a:chOff x="703865" y="2677470"/>
              <a:chExt cx="153771" cy="170052"/>
            </a:xfrm>
          </p:grpSpPr>
          <p:sp>
            <p:nvSpPr>
              <p:cNvPr id="274" name="Oval 309">
                <a:extLst>
                  <a:ext uri="{FF2B5EF4-FFF2-40B4-BE49-F238E27FC236}">
                    <a16:creationId xmlns:a16="http://schemas.microsoft.com/office/drawing/2014/main" xmlns="" id="{4C1F8F0B-B07A-2451-B4D4-5DCD0DD67517}"/>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5" name="Freeform 310">
                <a:extLst>
                  <a:ext uri="{FF2B5EF4-FFF2-40B4-BE49-F238E27FC236}">
                    <a16:creationId xmlns:a16="http://schemas.microsoft.com/office/drawing/2014/main" xmlns="" id="{8283551A-E0BC-802A-3F60-81231D9B4712}"/>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63" name="Rectangle 262">
              <a:extLst>
                <a:ext uri="{FF2B5EF4-FFF2-40B4-BE49-F238E27FC236}">
                  <a16:creationId xmlns:a16="http://schemas.microsoft.com/office/drawing/2014/main" xmlns="" id="{77EDD48E-C61B-F15C-6059-CE0081E6C790}"/>
                </a:ext>
              </a:extLst>
            </p:cNvPr>
            <p:cNvSpPr/>
            <p:nvPr/>
          </p:nvSpPr>
          <p:spPr>
            <a:xfrm>
              <a:off x="1577123" y="4750158"/>
              <a:ext cx="2337502" cy="507831"/>
            </a:xfrm>
            <a:prstGeom prst="rect">
              <a:avLst/>
            </a:prstGeom>
          </p:spPr>
          <p:txBody>
            <a:bodyPr wrap="square" lIns="0" tIns="0" rIns="0" bIns="0" anchor="ctr">
              <a:spAutoFit/>
            </a:bodyPr>
            <a:lstStyle/>
            <a:p>
              <a:pPr algn="just"/>
              <a:r>
                <a:rPr lang="en-US" sz="1100">
                  <a:latin typeface="Cambria" panose="02040503050406030204" pitchFamily="18" charset="0"/>
                  <a:ea typeface="Cambria" panose="02040503050406030204" pitchFamily="18" charset="0"/>
                  <a:cs typeface="Segoe UI" panose="020B0502040204020203" pitchFamily="34" charset="0"/>
                </a:rPr>
                <a:t>Company’s turnover from Engineering was </a:t>
              </a:r>
              <a:r>
                <a:rPr lang="en-US" sz="1100" b="1">
                  <a:latin typeface="Cambria" panose="02040503050406030204" pitchFamily="18" charset="0"/>
                  <a:ea typeface="Cambria" panose="02040503050406030204" pitchFamily="18" charset="0"/>
                  <a:cs typeface="Segoe UI" panose="020B0502040204020203" pitchFamily="34" charset="0"/>
                </a:rPr>
                <a:t>USD 25 million,</a:t>
              </a:r>
              <a:r>
                <a:rPr lang="en-US" sz="1100">
                  <a:latin typeface="Cambria" panose="02040503050406030204" pitchFamily="18" charset="0"/>
                  <a:ea typeface="Cambria" panose="02040503050406030204" pitchFamily="18" charset="0"/>
                  <a:cs typeface="Segoe UI" panose="020B0502040204020203" pitchFamily="34" charset="0"/>
                </a:rPr>
                <a:t>next target is </a:t>
              </a:r>
              <a:r>
                <a:rPr lang="en-US" sz="1100" b="1">
                  <a:latin typeface="Cambria" panose="02040503050406030204" pitchFamily="18" charset="0"/>
                  <a:ea typeface="Cambria" panose="02040503050406030204" pitchFamily="18" charset="0"/>
                  <a:cs typeface="Segoe UI" panose="020B0502040204020203" pitchFamily="34" charset="0"/>
                </a:rPr>
                <a:t>USD 50 million</a:t>
              </a:r>
            </a:p>
          </p:txBody>
        </p:sp>
        <p:cxnSp>
          <p:nvCxnSpPr>
            <p:cNvPr id="264" name="Straight Connector 263">
              <a:extLst>
                <a:ext uri="{FF2B5EF4-FFF2-40B4-BE49-F238E27FC236}">
                  <a16:creationId xmlns:a16="http://schemas.microsoft.com/office/drawing/2014/main" xmlns="" id="{3A935247-7439-5FB4-9EE9-628EF43E097C}"/>
                </a:ext>
              </a:extLst>
            </p:cNvPr>
            <p:cNvCxnSpPr>
              <a:cxnSpLocks/>
            </p:cNvCxnSpPr>
            <p:nvPr/>
          </p:nvCxnSpPr>
          <p:spPr>
            <a:xfrm>
              <a:off x="1575858" y="5313141"/>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xmlns="" id="{696C65F5-63FA-B431-6039-AEACC272FBD6}"/>
                </a:ext>
              </a:extLst>
            </p:cNvPr>
            <p:cNvGrpSpPr/>
            <p:nvPr/>
          </p:nvGrpSpPr>
          <p:grpSpPr>
            <a:xfrm>
              <a:off x="1271862" y="4988468"/>
              <a:ext cx="180420" cy="199519"/>
              <a:chOff x="703865" y="2677470"/>
              <a:chExt cx="153771" cy="170052"/>
            </a:xfrm>
          </p:grpSpPr>
          <p:sp>
            <p:nvSpPr>
              <p:cNvPr id="272" name="Oval 309">
                <a:extLst>
                  <a:ext uri="{FF2B5EF4-FFF2-40B4-BE49-F238E27FC236}">
                    <a16:creationId xmlns:a16="http://schemas.microsoft.com/office/drawing/2014/main" xmlns="" id="{4BCC0BE5-8622-7F2D-1153-8EF55D8C3ABA}"/>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3" name="Freeform 310">
                <a:extLst>
                  <a:ext uri="{FF2B5EF4-FFF2-40B4-BE49-F238E27FC236}">
                    <a16:creationId xmlns:a16="http://schemas.microsoft.com/office/drawing/2014/main" xmlns="" id="{6BCB812C-D12C-B48F-D0BE-5309124695D7}"/>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67" name="Rectangle 266">
              <a:extLst>
                <a:ext uri="{FF2B5EF4-FFF2-40B4-BE49-F238E27FC236}">
                  <a16:creationId xmlns:a16="http://schemas.microsoft.com/office/drawing/2014/main" xmlns="" id="{ADB11A05-74BD-017C-1C64-091175667BE4}"/>
                </a:ext>
              </a:extLst>
            </p:cNvPr>
            <p:cNvSpPr/>
            <p:nvPr/>
          </p:nvSpPr>
          <p:spPr>
            <a:xfrm>
              <a:off x="1622038" y="5473133"/>
              <a:ext cx="2166050" cy="338554"/>
            </a:xfrm>
            <a:prstGeom prst="rect">
              <a:avLst/>
            </a:prstGeom>
          </p:spPr>
          <p:txBody>
            <a:bodyPr wrap="square" lIns="0" tIns="0" rIns="0" bIns="0" anchor="ctr">
              <a:spAutoFit/>
            </a:bodyPr>
            <a:lstStyle/>
            <a:p>
              <a:r>
                <a:rPr lang="en-IN" sz="1100" b="1">
                  <a:latin typeface="Cambria" panose="02040503050406030204" pitchFamily="18" charset="0"/>
                  <a:ea typeface="Cambria" panose="02040503050406030204" pitchFamily="18" charset="0"/>
                  <a:cs typeface="Segoe UI" panose="020B0502040204020203" pitchFamily="34" charset="0"/>
                </a:rPr>
                <a:t>In House Manufacturing of -</a:t>
              </a:r>
              <a:r>
                <a:rPr lang="en-IN" sz="1100">
                  <a:latin typeface="Cambria" panose="02040503050406030204" pitchFamily="18" charset="0"/>
                  <a:ea typeface="Cambria" panose="02040503050406030204" pitchFamily="18" charset="0"/>
                </a:rPr>
                <a:t>Gates, Hoist, Cranes etc</a:t>
              </a:r>
              <a:r>
                <a:rPr lang="en-IN" sz="1100" b="1">
                  <a:latin typeface="Cambria" panose="02040503050406030204" pitchFamily="18" charset="0"/>
                  <a:ea typeface="Cambria" panose="02040503050406030204" pitchFamily="18" charset="0"/>
                  <a:cs typeface="Segoe UI" panose="020B0502040204020203" pitchFamily="34" charset="0"/>
                </a:rPr>
                <a:t> </a:t>
              </a:r>
              <a:endParaRPr lang="en-US" sz="1100" b="1">
                <a:latin typeface="Cambria" panose="02040503050406030204" pitchFamily="18" charset="0"/>
                <a:ea typeface="Cambria" panose="02040503050406030204" pitchFamily="18" charset="0"/>
                <a:cs typeface="Segoe UI" panose="020B0502040204020203" pitchFamily="34" charset="0"/>
              </a:endParaRPr>
            </a:p>
          </p:txBody>
        </p:sp>
        <p:cxnSp>
          <p:nvCxnSpPr>
            <p:cNvPr id="268" name="Straight Connector 267">
              <a:extLst>
                <a:ext uri="{FF2B5EF4-FFF2-40B4-BE49-F238E27FC236}">
                  <a16:creationId xmlns:a16="http://schemas.microsoft.com/office/drawing/2014/main" xmlns="" id="{F22575D2-CD91-6E16-9D33-29348FC3D2FA}"/>
                </a:ext>
              </a:extLst>
            </p:cNvPr>
            <p:cNvCxnSpPr>
              <a:cxnSpLocks/>
            </p:cNvCxnSpPr>
            <p:nvPr/>
          </p:nvCxnSpPr>
          <p:spPr>
            <a:xfrm>
              <a:off x="1643896" y="5962950"/>
              <a:ext cx="2304000" cy="0"/>
            </a:xfrm>
            <a:prstGeom prst="line">
              <a:avLst/>
            </a:prstGeom>
            <a:ln w="6350">
              <a:solidFill>
                <a:srgbClr val="7A5ABF"/>
              </a:solidFill>
              <a:headEnd type="none" w="sm" len="sm"/>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xmlns="" id="{3A643577-29BF-43D6-202E-6CDA2A4058D4}"/>
                </a:ext>
              </a:extLst>
            </p:cNvPr>
            <p:cNvGrpSpPr/>
            <p:nvPr/>
          </p:nvGrpSpPr>
          <p:grpSpPr>
            <a:xfrm>
              <a:off x="1271862" y="5697427"/>
              <a:ext cx="180420" cy="199519"/>
              <a:chOff x="703865" y="2677470"/>
              <a:chExt cx="153771" cy="170052"/>
            </a:xfrm>
          </p:grpSpPr>
          <p:sp>
            <p:nvSpPr>
              <p:cNvPr id="270" name="Oval 309">
                <a:extLst>
                  <a:ext uri="{FF2B5EF4-FFF2-40B4-BE49-F238E27FC236}">
                    <a16:creationId xmlns:a16="http://schemas.microsoft.com/office/drawing/2014/main" xmlns="" id="{FA86D86A-54EE-9011-F864-F94D06D5B61D}"/>
                  </a:ext>
                </a:extLst>
              </p:cNvPr>
              <p:cNvSpPr>
                <a:spLocks noChangeArrowheads="1"/>
              </p:cNvSpPr>
              <p:nvPr/>
            </p:nvSpPr>
            <p:spPr bwMode="auto">
              <a:xfrm>
                <a:off x="734618" y="2677470"/>
                <a:ext cx="94072" cy="94071"/>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1" name="Freeform 310">
                <a:extLst>
                  <a:ext uri="{FF2B5EF4-FFF2-40B4-BE49-F238E27FC236}">
                    <a16:creationId xmlns:a16="http://schemas.microsoft.com/office/drawing/2014/main" xmlns="" id="{B6269FC0-9150-CC16-4DA8-B3D39BD88A45}"/>
                  </a:ext>
                </a:extLst>
              </p:cNvPr>
              <p:cNvSpPr>
                <a:spLocks/>
              </p:cNvSpPr>
              <p:nvPr/>
            </p:nvSpPr>
            <p:spPr bwMode="auto">
              <a:xfrm>
                <a:off x="703865" y="2771541"/>
                <a:ext cx="153771" cy="75981"/>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2" name="Arrow: Chevron 1">
            <a:extLst>
              <a:ext uri="{FF2B5EF4-FFF2-40B4-BE49-F238E27FC236}">
                <a16:creationId xmlns:a16="http://schemas.microsoft.com/office/drawing/2014/main" xmlns="" id="{E7E04C96-17A2-D60F-AA4B-B0ACFE1D79DB}"/>
              </a:ext>
            </a:extLst>
          </p:cNvPr>
          <p:cNvSpPr/>
          <p:nvPr/>
        </p:nvSpPr>
        <p:spPr>
          <a:xfrm>
            <a:off x="1011542" y="3982292"/>
            <a:ext cx="226358" cy="407421"/>
          </a:xfrm>
          <a:prstGeom prst="chevron">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Arrow: Chevron 8">
            <a:extLst>
              <a:ext uri="{FF2B5EF4-FFF2-40B4-BE49-F238E27FC236}">
                <a16:creationId xmlns:a16="http://schemas.microsoft.com/office/drawing/2014/main" xmlns="" id="{43EA6F6D-5AC2-D9BD-B5FF-E9AC66F6975A}"/>
              </a:ext>
            </a:extLst>
          </p:cNvPr>
          <p:cNvSpPr/>
          <p:nvPr/>
        </p:nvSpPr>
        <p:spPr>
          <a:xfrm>
            <a:off x="1015140" y="4740751"/>
            <a:ext cx="226358" cy="407421"/>
          </a:xfrm>
          <a:prstGeom prst="chevron">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Arrow: Chevron 9">
            <a:extLst>
              <a:ext uri="{FF2B5EF4-FFF2-40B4-BE49-F238E27FC236}">
                <a16:creationId xmlns:a16="http://schemas.microsoft.com/office/drawing/2014/main" xmlns="" id="{910B17C8-FF23-5AC2-FA39-0927790E3903}"/>
              </a:ext>
            </a:extLst>
          </p:cNvPr>
          <p:cNvSpPr/>
          <p:nvPr/>
        </p:nvSpPr>
        <p:spPr>
          <a:xfrm>
            <a:off x="1018262" y="5458538"/>
            <a:ext cx="226358" cy="407421"/>
          </a:xfrm>
          <a:prstGeom prst="chevron">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2" name="Group 11">
            <a:extLst>
              <a:ext uri="{FF2B5EF4-FFF2-40B4-BE49-F238E27FC236}">
                <a16:creationId xmlns:a16="http://schemas.microsoft.com/office/drawing/2014/main" xmlns="" id="{714E1305-9EEC-FCB1-3FDA-98D8C6D1C052}"/>
              </a:ext>
            </a:extLst>
          </p:cNvPr>
          <p:cNvGrpSpPr/>
          <p:nvPr/>
        </p:nvGrpSpPr>
        <p:grpSpPr>
          <a:xfrm>
            <a:off x="4842229" y="4010018"/>
            <a:ext cx="230797" cy="1892036"/>
            <a:chOff x="1073454" y="3989857"/>
            <a:chExt cx="230797" cy="1892036"/>
          </a:xfrm>
          <a:solidFill>
            <a:srgbClr val="2F5597"/>
          </a:solidFill>
        </p:grpSpPr>
        <p:sp>
          <p:nvSpPr>
            <p:cNvPr id="13" name="Arrow: Chevron 12">
              <a:extLst>
                <a:ext uri="{FF2B5EF4-FFF2-40B4-BE49-F238E27FC236}">
                  <a16:creationId xmlns:a16="http://schemas.microsoft.com/office/drawing/2014/main" xmlns="" id="{45238365-111F-06A1-391B-625BC05E5647}"/>
                </a:ext>
              </a:extLst>
            </p:cNvPr>
            <p:cNvSpPr/>
            <p:nvPr/>
          </p:nvSpPr>
          <p:spPr>
            <a:xfrm>
              <a:off x="1073454" y="3989857"/>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Arrow: Chevron 13">
              <a:extLst>
                <a:ext uri="{FF2B5EF4-FFF2-40B4-BE49-F238E27FC236}">
                  <a16:creationId xmlns:a16="http://schemas.microsoft.com/office/drawing/2014/main" xmlns="" id="{4221EE5C-AF0C-0654-FC33-999970D86512}"/>
                </a:ext>
              </a:extLst>
            </p:cNvPr>
            <p:cNvSpPr/>
            <p:nvPr/>
          </p:nvSpPr>
          <p:spPr>
            <a:xfrm>
              <a:off x="1077893" y="4726289"/>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Arrow: Chevron 14">
              <a:extLst>
                <a:ext uri="{FF2B5EF4-FFF2-40B4-BE49-F238E27FC236}">
                  <a16:creationId xmlns:a16="http://schemas.microsoft.com/office/drawing/2014/main" xmlns="" id="{C001598A-FF38-6522-5B88-C581735AB31F}"/>
                </a:ext>
              </a:extLst>
            </p:cNvPr>
            <p:cNvSpPr/>
            <p:nvPr/>
          </p:nvSpPr>
          <p:spPr>
            <a:xfrm>
              <a:off x="1077893" y="5474472"/>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21" name="Group 20">
            <a:extLst>
              <a:ext uri="{FF2B5EF4-FFF2-40B4-BE49-F238E27FC236}">
                <a16:creationId xmlns:a16="http://schemas.microsoft.com/office/drawing/2014/main" xmlns="" id="{C04B4B57-DF0C-AF98-C45F-F532E53A70AD}"/>
              </a:ext>
            </a:extLst>
          </p:cNvPr>
          <p:cNvGrpSpPr/>
          <p:nvPr/>
        </p:nvGrpSpPr>
        <p:grpSpPr>
          <a:xfrm>
            <a:off x="8744823" y="4010018"/>
            <a:ext cx="230797" cy="1892036"/>
            <a:chOff x="1073454" y="3989857"/>
            <a:chExt cx="230797" cy="1892036"/>
          </a:xfrm>
          <a:solidFill>
            <a:srgbClr val="6F89BB"/>
          </a:solidFill>
        </p:grpSpPr>
        <p:sp>
          <p:nvSpPr>
            <p:cNvPr id="22" name="Arrow: Chevron 21">
              <a:extLst>
                <a:ext uri="{FF2B5EF4-FFF2-40B4-BE49-F238E27FC236}">
                  <a16:creationId xmlns:a16="http://schemas.microsoft.com/office/drawing/2014/main" xmlns="" id="{CA58E5E6-805F-45BC-CFF4-D0E667D32D60}"/>
                </a:ext>
              </a:extLst>
            </p:cNvPr>
            <p:cNvSpPr/>
            <p:nvPr/>
          </p:nvSpPr>
          <p:spPr>
            <a:xfrm>
              <a:off x="1073454" y="3989857"/>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Arrow: Chevron 22">
              <a:extLst>
                <a:ext uri="{FF2B5EF4-FFF2-40B4-BE49-F238E27FC236}">
                  <a16:creationId xmlns:a16="http://schemas.microsoft.com/office/drawing/2014/main" xmlns="" id="{E2941266-E006-1BD1-6E27-1780442E68C6}"/>
                </a:ext>
              </a:extLst>
            </p:cNvPr>
            <p:cNvSpPr/>
            <p:nvPr/>
          </p:nvSpPr>
          <p:spPr>
            <a:xfrm>
              <a:off x="1077893" y="4726289"/>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Arrow: Chevron 23">
              <a:extLst>
                <a:ext uri="{FF2B5EF4-FFF2-40B4-BE49-F238E27FC236}">
                  <a16:creationId xmlns:a16="http://schemas.microsoft.com/office/drawing/2014/main" xmlns="" id="{14417B81-42EF-6586-D51B-F88E47F0E6F3}"/>
                </a:ext>
              </a:extLst>
            </p:cNvPr>
            <p:cNvSpPr/>
            <p:nvPr/>
          </p:nvSpPr>
          <p:spPr>
            <a:xfrm>
              <a:off x="1077893" y="5474472"/>
              <a:ext cx="226358" cy="407421"/>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xmlns="" val="380157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8</a:t>
            </a:fld>
            <a:endParaRPr lang="en-US"/>
          </a:p>
        </p:txBody>
      </p:sp>
      <p:sp>
        <p:nvSpPr>
          <p:cNvPr id="25" name="AutoShape 26"/>
          <p:cNvSpPr/>
          <p:nvPr/>
        </p:nvSpPr>
        <p:spPr>
          <a:xfrm flipV="1">
            <a:off x="5099720" y="773630"/>
            <a:ext cx="7092281" cy="7991"/>
          </a:xfrm>
          <a:prstGeom prst="line">
            <a:avLst/>
          </a:prstGeom>
          <a:ln w="19050" cap="flat">
            <a:solidFill>
              <a:srgbClr val="2C284B"/>
            </a:solidFill>
            <a:prstDash val="solid"/>
            <a:headEnd type="none" w="sm" len="sm"/>
            <a:tailEnd type="none" w="sm" len="sm"/>
          </a:ln>
        </p:spPr>
        <p:txBody>
          <a:bodyPr/>
          <a:lstStyle/>
          <a:p>
            <a:endParaRPr lang="en-IN"/>
          </a:p>
        </p:txBody>
      </p:sp>
      <p:sp>
        <p:nvSpPr>
          <p:cNvPr id="26" name="Title 1">
            <a:extLst>
              <a:ext uri="{FF2B5EF4-FFF2-40B4-BE49-F238E27FC236}">
                <a16:creationId xmlns:a16="http://schemas.microsoft.com/office/drawing/2014/main" xmlns="" id="{D982F15E-B388-49FC-B839-399A51BF4CCF}"/>
              </a:ext>
            </a:extLst>
          </p:cNvPr>
          <p:cNvSpPr>
            <a:spLocks noGrp="1"/>
          </p:cNvSpPr>
          <p:nvPr>
            <p:ph type="title"/>
          </p:nvPr>
        </p:nvSpPr>
        <p:spPr>
          <a:xfrm>
            <a:off x="139273" y="283023"/>
            <a:ext cx="6232358" cy="498598"/>
          </a:xfrm>
        </p:spPr>
        <p:txBody>
          <a:bodyPr/>
          <a:lstStyle/>
          <a:p>
            <a:r>
              <a:rPr lang="en-US" sz="3200">
                <a:solidFill>
                  <a:srgbClr val="286EB2"/>
                </a:solidFill>
                <a:latin typeface="Cambria" panose="02040503050406030204" pitchFamily="18" charset="0"/>
              </a:rPr>
              <a:t>Strong Investment Thesis </a:t>
            </a:r>
          </a:p>
        </p:txBody>
      </p:sp>
      <p:grpSp>
        <p:nvGrpSpPr>
          <p:cNvPr id="34" name="Group 33">
            <a:extLst>
              <a:ext uri="{FF2B5EF4-FFF2-40B4-BE49-F238E27FC236}">
                <a16:creationId xmlns:a16="http://schemas.microsoft.com/office/drawing/2014/main" xmlns="" id="{8C634ED4-71A4-3D68-43CD-51234B8F42E9}"/>
              </a:ext>
            </a:extLst>
          </p:cNvPr>
          <p:cNvGrpSpPr/>
          <p:nvPr/>
        </p:nvGrpSpPr>
        <p:grpSpPr>
          <a:xfrm>
            <a:off x="407989" y="1230180"/>
            <a:ext cx="11631941" cy="5008696"/>
            <a:chOff x="407989" y="1230180"/>
            <a:chExt cx="11631941" cy="5008696"/>
          </a:xfrm>
        </p:grpSpPr>
        <p:grpSp>
          <p:nvGrpSpPr>
            <p:cNvPr id="33" name="Group 32">
              <a:extLst>
                <a:ext uri="{FF2B5EF4-FFF2-40B4-BE49-F238E27FC236}">
                  <a16:creationId xmlns:a16="http://schemas.microsoft.com/office/drawing/2014/main" xmlns="" id="{078F3481-C091-3D7A-9915-34B99FF14CB4}"/>
                </a:ext>
              </a:extLst>
            </p:cNvPr>
            <p:cNvGrpSpPr/>
            <p:nvPr/>
          </p:nvGrpSpPr>
          <p:grpSpPr>
            <a:xfrm>
              <a:off x="407989" y="1230180"/>
              <a:ext cx="11631941" cy="5008696"/>
              <a:chOff x="407989" y="1230180"/>
              <a:chExt cx="11631941" cy="5008696"/>
            </a:xfrm>
          </p:grpSpPr>
          <p:grpSp>
            <p:nvGrpSpPr>
              <p:cNvPr id="16" name="Group 15">
                <a:extLst>
                  <a:ext uri="{FF2B5EF4-FFF2-40B4-BE49-F238E27FC236}">
                    <a16:creationId xmlns:a16="http://schemas.microsoft.com/office/drawing/2014/main" xmlns="" id="{99618CFF-3C16-57BC-45B6-2C9E7D8F6E18}"/>
                  </a:ext>
                </a:extLst>
              </p:cNvPr>
              <p:cNvGrpSpPr/>
              <p:nvPr/>
            </p:nvGrpSpPr>
            <p:grpSpPr>
              <a:xfrm>
                <a:off x="407989" y="1230180"/>
                <a:ext cx="11631941" cy="5008696"/>
                <a:chOff x="407989" y="1230180"/>
                <a:chExt cx="11631941" cy="5008696"/>
              </a:xfrm>
            </p:grpSpPr>
            <p:grpSp>
              <p:nvGrpSpPr>
                <p:cNvPr id="14" name="Group 13">
                  <a:extLst>
                    <a:ext uri="{FF2B5EF4-FFF2-40B4-BE49-F238E27FC236}">
                      <a16:creationId xmlns:a16="http://schemas.microsoft.com/office/drawing/2014/main" xmlns="" id="{915B8A41-967E-67A3-386F-BBF0360270E6}"/>
                    </a:ext>
                  </a:extLst>
                </p:cNvPr>
                <p:cNvGrpSpPr/>
                <p:nvPr/>
              </p:nvGrpSpPr>
              <p:grpSpPr>
                <a:xfrm>
                  <a:off x="407989" y="1230180"/>
                  <a:ext cx="11631941" cy="5008696"/>
                  <a:chOff x="407989" y="1230180"/>
                  <a:chExt cx="11631941" cy="5008696"/>
                </a:xfrm>
              </p:grpSpPr>
              <p:grpSp>
                <p:nvGrpSpPr>
                  <p:cNvPr id="6" name="Group 5">
                    <a:extLst>
                      <a:ext uri="{FF2B5EF4-FFF2-40B4-BE49-F238E27FC236}">
                        <a16:creationId xmlns:a16="http://schemas.microsoft.com/office/drawing/2014/main" xmlns="" id="{D976C04C-5267-2019-A945-CBA39EF47947}"/>
                      </a:ext>
                    </a:extLst>
                  </p:cNvPr>
                  <p:cNvGrpSpPr/>
                  <p:nvPr/>
                </p:nvGrpSpPr>
                <p:grpSpPr>
                  <a:xfrm>
                    <a:off x="4285047" y="1230180"/>
                    <a:ext cx="3806333" cy="5008696"/>
                    <a:chOff x="4285047" y="1230180"/>
                    <a:chExt cx="3806333" cy="5008696"/>
                  </a:xfrm>
                </p:grpSpPr>
                <p:sp>
                  <p:nvSpPr>
                    <p:cNvPr id="100" name="Rectangle 99">
                      <a:extLst>
                        <a:ext uri="{FF2B5EF4-FFF2-40B4-BE49-F238E27FC236}">
                          <a16:creationId xmlns:a16="http://schemas.microsoft.com/office/drawing/2014/main" xmlns="" id="{F3901287-2373-43C9-86C4-36129A4A349C}"/>
                        </a:ext>
                      </a:extLst>
                    </p:cNvPr>
                    <p:cNvSpPr/>
                    <p:nvPr/>
                  </p:nvSpPr>
                  <p:spPr>
                    <a:xfrm>
                      <a:off x="4285047" y="1230180"/>
                      <a:ext cx="3806333" cy="5008696"/>
                    </a:xfrm>
                    <a:prstGeom prst="rect">
                      <a:avLst/>
                    </a:prstGeom>
                    <a:solidFill>
                      <a:schemeClr val="bg1">
                        <a:lumMod val="95000"/>
                      </a:scheme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08" name="Rectangle 107">
                      <a:extLst>
                        <a:ext uri="{FF2B5EF4-FFF2-40B4-BE49-F238E27FC236}">
                          <a16:creationId xmlns:a16="http://schemas.microsoft.com/office/drawing/2014/main" xmlns="" id="{449B8CEE-5EAB-4E79-909A-61CD8722D9CD}"/>
                        </a:ext>
                      </a:extLst>
                    </p:cNvPr>
                    <p:cNvSpPr/>
                    <p:nvPr/>
                  </p:nvSpPr>
                  <p:spPr>
                    <a:xfrm>
                      <a:off x="4439193" y="1384500"/>
                      <a:ext cx="556284" cy="430887"/>
                    </a:xfrm>
                    <a:prstGeom prst="rect">
                      <a:avLst/>
                    </a:prstGeom>
                  </p:spPr>
                  <p:txBody>
                    <a:bodyPr wrap="square" lIns="0" tIns="0" rIns="0" bIns="0">
                      <a:spAutoFit/>
                    </a:bodyPr>
                    <a:lstStyle/>
                    <a:p>
                      <a:r>
                        <a:rPr lang="en-US" sz="2800" b="1">
                          <a:solidFill>
                            <a:srgbClr val="1673B1"/>
                          </a:solidFill>
                          <a:latin typeface="Cambria" panose="02040503050406030204" pitchFamily="18" charset="0"/>
                          <a:ea typeface="Cambria" panose="02040503050406030204" pitchFamily="18" charset="0"/>
                        </a:rPr>
                        <a:t>02.</a:t>
                      </a:r>
                    </a:p>
                  </p:txBody>
                </p:sp>
              </p:grpSp>
              <p:grpSp>
                <p:nvGrpSpPr>
                  <p:cNvPr id="7" name="Group 6">
                    <a:extLst>
                      <a:ext uri="{FF2B5EF4-FFF2-40B4-BE49-F238E27FC236}">
                        <a16:creationId xmlns:a16="http://schemas.microsoft.com/office/drawing/2014/main" xmlns="" id="{75094C67-5892-5911-D6FF-111BEFEC8BFB}"/>
                      </a:ext>
                    </a:extLst>
                  </p:cNvPr>
                  <p:cNvGrpSpPr/>
                  <p:nvPr/>
                </p:nvGrpSpPr>
                <p:grpSpPr>
                  <a:xfrm>
                    <a:off x="407989" y="1230180"/>
                    <a:ext cx="3805200" cy="5008696"/>
                    <a:chOff x="407989" y="1230180"/>
                    <a:chExt cx="3805200" cy="5008696"/>
                  </a:xfrm>
                </p:grpSpPr>
                <p:sp>
                  <p:nvSpPr>
                    <p:cNvPr id="50" name="Rectangle 49">
                      <a:extLst>
                        <a:ext uri="{FF2B5EF4-FFF2-40B4-BE49-F238E27FC236}">
                          <a16:creationId xmlns:a16="http://schemas.microsoft.com/office/drawing/2014/main" xmlns="" id="{F3901287-2373-43C9-86C4-36129A4A349C}"/>
                        </a:ext>
                      </a:extLst>
                    </p:cNvPr>
                    <p:cNvSpPr/>
                    <p:nvPr/>
                  </p:nvSpPr>
                  <p:spPr>
                    <a:xfrm>
                      <a:off x="407989" y="1230180"/>
                      <a:ext cx="3805200" cy="5008696"/>
                    </a:xfrm>
                    <a:prstGeom prst="rect">
                      <a:avLst/>
                    </a:prstGeom>
                    <a:solidFill>
                      <a:schemeClr val="bg1">
                        <a:lumMod val="95000"/>
                      </a:scheme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a16="http://schemas.microsoft.com/office/drawing/2014/main" xmlns="" id="{449B8CEE-5EAB-4E79-909A-61CD8722D9CD}"/>
                        </a:ext>
                      </a:extLst>
                    </p:cNvPr>
                    <p:cNvSpPr/>
                    <p:nvPr/>
                  </p:nvSpPr>
                  <p:spPr>
                    <a:xfrm>
                      <a:off x="581568" y="1384500"/>
                      <a:ext cx="556284" cy="430887"/>
                    </a:xfrm>
                    <a:prstGeom prst="rect">
                      <a:avLst/>
                    </a:prstGeom>
                  </p:spPr>
                  <p:txBody>
                    <a:bodyPr wrap="square" lIns="0" tIns="0" rIns="0" bIns="0">
                      <a:spAutoFit/>
                    </a:bodyPr>
                    <a:lstStyle/>
                    <a:p>
                      <a:r>
                        <a:rPr lang="en-US" sz="2800" b="1">
                          <a:solidFill>
                            <a:srgbClr val="002060"/>
                          </a:solidFill>
                          <a:latin typeface="Cambria" panose="02040503050406030204" pitchFamily="18" charset="0"/>
                          <a:ea typeface="Cambria" panose="02040503050406030204" pitchFamily="18" charset="0"/>
                        </a:rPr>
                        <a:t>01.</a:t>
                      </a:r>
                    </a:p>
                  </p:txBody>
                </p:sp>
                <p:sp>
                  <p:nvSpPr>
                    <p:cNvPr id="98" name="Title 1">
                      <a:extLst>
                        <a:ext uri="{FF2B5EF4-FFF2-40B4-BE49-F238E27FC236}">
                          <a16:creationId xmlns:a16="http://schemas.microsoft.com/office/drawing/2014/main" xmlns="" id="{AC3EF062-318F-42A0-888E-E70309556658}"/>
                        </a:ext>
                      </a:extLst>
                    </p:cNvPr>
                    <p:cNvSpPr txBox="1">
                      <a:spLocks/>
                    </p:cNvSpPr>
                    <p:nvPr/>
                  </p:nvSpPr>
                  <p:spPr>
                    <a:xfrm>
                      <a:off x="1189590" y="1387574"/>
                      <a:ext cx="2544307"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1600">
                          <a:solidFill>
                            <a:srgbClr val="002060"/>
                          </a:solidFill>
                          <a:latin typeface="Cambria" panose="02040503050406030204" pitchFamily="18" charset="0"/>
                          <a:ea typeface="Cambria" panose="02040503050406030204" pitchFamily="18" charset="0"/>
                          <a:cs typeface="Segoe UI" panose="020B0502040204020203" pitchFamily="34" charset="0"/>
                        </a:rPr>
                        <a:t>Specialized Service Offering in Niche Segment</a:t>
                      </a:r>
                    </a:p>
                    <a:p>
                      <a:r>
                        <a:rPr lang="en-US" sz="1600">
                          <a:solidFill>
                            <a:srgbClr val="002060"/>
                          </a:solidFill>
                          <a:latin typeface="Cambria" panose="02040503050406030204" pitchFamily="18" charset="0"/>
                          <a:ea typeface="Cambria" panose="02040503050406030204" pitchFamily="18" charset="0"/>
                          <a:cs typeface="Segoe UI" panose="020B0502040204020203" pitchFamily="34" charset="0"/>
                        </a:rPr>
                        <a:t> </a:t>
                      </a:r>
                    </a:p>
                  </p:txBody>
                </p:sp>
                <p:cxnSp>
                  <p:nvCxnSpPr>
                    <p:cNvPr id="2" name="Straight Connector 1">
                      <a:extLst>
                        <a:ext uri="{FF2B5EF4-FFF2-40B4-BE49-F238E27FC236}">
                          <a16:creationId xmlns:a16="http://schemas.microsoft.com/office/drawing/2014/main" xmlns="" id="{63D81DCA-DD15-A909-5F6E-9C206501F6A8}"/>
                        </a:ext>
                      </a:extLst>
                    </p:cNvPr>
                    <p:cNvCxnSpPr/>
                    <p:nvPr/>
                  </p:nvCxnSpPr>
                  <p:spPr>
                    <a:xfrm>
                      <a:off x="623042" y="2661097"/>
                      <a:ext cx="3312000" cy="0"/>
                    </a:xfrm>
                    <a:prstGeom prst="line">
                      <a:avLst/>
                    </a:prstGeom>
                    <a:ln>
                      <a:solidFill>
                        <a:srgbClr val="2494D5"/>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xmlns="" id="{166F56BC-55CB-5736-5EF7-2718DC10CDB8}"/>
                      </a:ext>
                    </a:extLst>
                  </p:cNvPr>
                  <p:cNvGrpSpPr/>
                  <p:nvPr/>
                </p:nvGrpSpPr>
                <p:grpSpPr>
                  <a:xfrm>
                    <a:off x="5063230" y="1230180"/>
                    <a:ext cx="6976700" cy="5008696"/>
                    <a:chOff x="5063230" y="1230180"/>
                    <a:chExt cx="6976700" cy="5008696"/>
                  </a:xfrm>
                </p:grpSpPr>
                <p:sp>
                  <p:nvSpPr>
                    <p:cNvPr id="110" name="Rectangle 109">
                      <a:extLst>
                        <a:ext uri="{FF2B5EF4-FFF2-40B4-BE49-F238E27FC236}">
                          <a16:creationId xmlns:a16="http://schemas.microsoft.com/office/drawing/2014/main" xmlns="" id="{F3901287-2373-43C9-86C4-36129A4A349C}"/>
                        </a:ext>
                      </a:extLst>
                    </p:cNvPr>
                    <p:cNvSpPr/>
                    <p:nvPr/>
                  </p:nvSpPr>
                  <p:spPr>
                    <a:xfrm>
                      <a:off x="8234730" y="1230180"/>
                      <a:ext cx="3805200" cy="5008696"/>
                    </a:xfrm>
                    <a:prstGeom prst="rect">
                      <a:avLst/>
                    </a:prstGeom>
                    <a:solidFill>
                      <a:schemeClr val="bg1">
                        <a:lumMod val="95000"/>
                      </a:scheme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3" name="Rectangle 112">
                      <a:extLst>
                        <a:ext uri="{FF2B5EF4-FFF2-40B4-BE49-F238E27FC236}">
                          <a16:creationId xmlns:a16="http://schemas.microsoft.com/office/drawing/2014/main" xmlns="" id="{449B8CEE-5EAB-4E79-909A-61CD8722D9CD}"/>
                        </a:ext>
                      </a:extLst>
                    </p:cNvPr>
                    <p:cNvSpPr/>
                    <p:nvPr/>
                  </p:nvSpPr>
                  <p:spPr>
                    <a:xfrm>
                      <a:off x="8440208" y="1405766"/>
                      <a:ext cx="556284" cy="430887"/>
                    </a:xfrm>
                    <a:prstGeom prst="rect">
                      <a:avLst/>
                    </a:prstGeom>
                  </p:spPr>
                  <p:txBody>
                    <a:bodyPr wrap="square" lIns="0" tIns="0" rIns="0" bIns="0">
                      <a:spAutoFit/>
                    </a:bodyPr>
                    <a:lstStyle/>
                    <a:p>
                      <a:r>
                        <a:rPr lang="en-US" sz="2800" b="1">
                          <a:solidFill>
                            <a:srgbClr val="2494D5"/>
                          </a:solidFill>
                          <a:latin typeface="Cambria" panose="02040503050406030204" pitchFamily="18" charset="0"/>
                          <a:ea typeface="Cambria" panose="02040503050406030204" pitchFamily="18" charset="0"/>
                        </a:rPr>
                        <a:t>03.</a:t>
                      </a:r>
                    </a:p>
                  </p:txBody>
                </p:sp>
                <p:sp>
                  <p:nvSpPr>
                    <p:cNvPr id="118" name="Title 1">
                      <a:extLst>
                        <a:ext uri="{FF2B5EF4-FFF2-40B4-BE49-F238E27FC236}">
                          <a16:creationId xmlns:a16="http://schemas.microsoft.com/office/drawing/2014/main" xmlns="" id="{AC3EF062-318F-42A0-888E-E70309556658}"/>
                        </a:ext>
                      </a:extLst>
                    </p:cNvPr>
                    <p:cNvSpPr txBox="1">
                      <a:spLocks/>
                    </p:cNvSpPr>
                    <p:nvPr/>
                  </p:nvSpPr>
                  <p:spPr>
                    <a:xfrm>
                      <a:off x="5063230" y="1412778"/>
                      <a:ext cx="3166370"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1600">
                          <a:solidFill>
                            <a:srgbClr val="1673B1"/>
                          </a:solidFill>
                          <a:latin typeface="Cambria" panose="02040503050406030204" pitchFamily="18" charset="0"/>
                          <a:ea typeface="Cambria" panose="02040503050406030204" pitchFamily="18" charset="0"/>
                          <a:cs typeface="Segoe UI" panose="020B0502040204020203" pitchFamily="34" charset="0"/>
                        </a:rPr>
                        <a:t>Capitalizing on Government's Hydro Power Push</a:t>
                      </a:r>
                    </a:p>
                    <a:p>
                      <a:endParaRPr lang="en-US" sz="1600">
                        <a:solidFill>
                          <a:srgbClr val="1673B1"/>
                        </a:solidFill>
                        <a:latin typeface="Cambria" panose="02040503050406030204" pitchFamily="18" charset="0"/>
                        <a:ea typeface="Cambria" panose="02040503050406030204" pitchFamily="18" charset="0"/>
                        <a:cs typeface="Segoe UI" panose="020B0502040204020203" pitchFamily="34" charset="0"/>
                      </a:endParaRPr>
                    </a:p>
                  </p:txBody>
                </p:sp>
                <p:cxnSp>
                  <p:nvCxnSpPr>
                    <p:cNvPr id="3" name="Straight Connector 2">
                      <a:extLst>
                        <a:ext uri="{FF2B5EF4-FFF2-40B4-BE49-F238E27FC236}">
                          <a16:creationId xmlns:a16="http://schemas.microsoft.com/office/drawing/2014/main" xmlns="" id="{5A384AE5-FCB4-B8A2-FD21-D14A7E42F16A}"/>
                        </a:ext>
                      </a:extLst>
                    </p:cNvPr>
                    <p:cNvCxnSpPr/>
                    <p:nvPr/>
                  </p:nvCxnSpPr>
                  <p:spPr>
                    <a:xfrm>
                      <a:off x="8432474" y="2678821"/>
                      <a:ext cx="3312000" cy="0"/>
                    </a:xfrm>
                    <a:prstGeom prst="line">
                      <a:avLst/>
                    </a:prstGeom>
                    <a:ln>
                      <a:solidFill>
                        <a:srgbClr val="2494D5"/>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xmlns="" id="{5FBB2E91-1290-1AAD-E0CA-3D2C5FD2D541}"/>
                      </a:ext>
                    </a:extLst>
                  </p:cNvPr>
                  <p:cNvSpPr txBox="1">
                    <a:spLocks/>
                  </p:cNvSpPr>
                  <p:nvPr/>
                </p:nvSpPr>
                <p:spPr>
                  <a:xfrm>
                    <a:off x="5024249" y="2069037"/>
                    <a:ext cx="2928904"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IN" sz="1600">
                        <a:solidFill>
                          <a:srgbClr val="1673B1"/>
                        </a:solidFill>
                        <a:latin typeface="Cambria" panose="02040503050406030204" pitchFamily="18" charset="0"/>
                        <a:ea typeface="Cambria" panose="02040503050406030204" pitchFamily="18" charset="0"/>
                        <a:cs typeface="Segoe UI" panose="020B0502040204020203" pitchFamily="34" charset="0"/>
                      </a:rPr>
                      <a:t>Renewable pump water storage demand</a:t>
                    </a:r>
                    <a:endParaRPr lang="en-US" sz="1600">
                      <a:solidFill>
                        <a:srgbClr val="1673B1"/>
                      </a:solidFill>
                      <a:latin typeface="Cambria" panose="02040503050406030204" pitchFamily="18" charset="0"/>
                      <a:ea typeface="Cambria" panose="02040503050406030204" pitchFamily="18" charset="0"/>
                      <a:cs typeface="Segoe UI" panose="020B0502040204020203" pitchFamily="34" charset="0"/>
                    </a:endParaRPr>
                  </a:p>
                </p:txBody>
              </p:sp>
              <p:sp>
                <p:nvSpPr>
                  <p:cNvPr id="10" name="Title 1">
                    <a:extLst>
                      <a:ext uri="{FF2B5EF4-FFF2-40B4-BE49-F238E27FC236}">
                        <a16:creationId xmlns:a16="http://schemas.microsoft.com/office/drawing/2014/main" xmlns="" id="{CC0DC50B-7C7D-D651-11B7-A03F1EE14306}"/>
                      </a:ext>
                    </a:extLst>
                  </p:cNvPr>
                  <p:cNvSpPr txBox="1">
                    <a:spLocks/>
                  </p:cNvSpPr>
                  <p:nvPr/>
                </p:nvSpPr>
                <p:spPr>
                  <a:xfrm>
                    <a:off x="9115857" y="1442650"/>
                    <a:ext cx="2554186"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1600">
                        <a:solidFill>
                          <a:srgbClr val="2494D5"/>
                        </a:solidFill>
                        <a:latin typeface="Cambria" panose="02040503050406030204" pitchFamily="18" charset="0"/>
                        <a:ea typeface="Cambria" panose="02040503050406030204" pitchFamily="18" charset="0"/>
                        <a:cs typeface="Segoe UI" panose="020B0502040204020203" pitchFamily="34" charset="0"/>
                      </a:rPr>
                      <a:t>Monetization of Non - Core Assets</a:t>
                    </a:r>
                  </a:p>
                </p:txBody>
              </p:sp>
              <p:sp>
                <p:nvSpPr>
                  <p:cNvPr id="11" name="Title 1">
                    <a:extLst>
                      <a:ext uri="{FF2B5EF4-FFF2-40B4-BE49-F238E27FC236}">
                        <a16:creationId xmlns:a16="http://schemas.microsoft.com/office/drawing/2014/main" xmlns="" id="{E7123C1D-E10F-F525-C5C2-2C31B221D8E2}"/>
                      </a:ext>
                    </a:extLst>
                  </p:cNvPr>
                  <p:cNvSpPr txBox="1">
                    <a:spLocks/>
                  </p:cNvSpPr>
                  <p:nvPr/>
                </p:nvSpPr>
                <p:spPr>
                  <a:xfrm>
                    <a:off x="9110687" y="2090303"/>
                    <a:ext cx="2840305"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1600">
                        <a:solidFill>
                          <a:srgbClr val="2494D5"/>
                        </a:solidFill>
                        <a:latin typeface="Cambria" panose="02040503050406030204" pitchFamily="18" charset="0"/>
                        <a:ea typeface="Cambria" panose="02040503050406030204" pitchFamily="18" charset="0"/>
                        <a:cs typeface="Segoe UI" panose="020B0502040204020203" pitchFamily="34" charset="0"/>
                      </a:rPr>
                      <a:t>Inflows from Arbitration Awards</a:t>
                    </a:r>
                  </a:p>
                </p:txBody>
              </p:sp>
              <p:cxnSp>
                <p:nvCxnSpPr>
                  <p:cNvPr id="12" name="Straight Connector 11">
                    <a:extLst>
                      <a:ext uri="{FF2B5EF4-FFF2-40B4-BE49-F238E27FC236}">
                        <a16:creationId xmlns:a16="http://schemas.microsoft.com/office/drawing/2014/main" xmlns="" id="{24729352-DDFB-5F46-AEAF-BC180EEA5948}"/>
                      </a:ext>
                    </a:extLst>
                  </p:cNvPr>
                  <p:cNvCxnSpPr/>
                  <p:nvPr/>
                </p:nvCxnSpPr>
                <p:spPr>
                  <a:xfrm>
                    <a:off x="4550014" y="2664639"/>
                    <a:ext cx="3312000" cy="0"/>
                  </a:xfrm>
                  <a:prstGeom prst="line">
                    <a:avLst/>
                  </a:prstGeom>
                  <a:ln>
                    <a:solidFill>
                      <a:srgbClr val="2494D5"/>
                    </a:solidFill>
                  </a:ln>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xmlns="" id="{2AF0AC61-A8EF-0FB1-9C39-25E42DF1BEE5}"/>
                    </a:ext>
                  </a:extLst>
                </p:cNvPr>
                <p:cNvSpPr txBox="1">
                  <a:spLocks/>
                </p:cNvSpPr>
                <p:nvPr/>
              </p:nvSpPr>
              <p:spPr>
                <a:xfrm>
                  <a:off x="1137851" y="2112111"/>
                  <a:ext cx="2544307"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1600">
                      <a:solidFill>
                        <a:srgbClr val="002060"/>
                      </a:solidFill>
                      <a:latin typeface="Cambria" panose="02040503050406030204" pitchFamily="18" charset="0"/>
                      <a:ea typeface="Cambria" panose="02040503050406030204" pitchFamily="18" charset="0"/>
                      <a:cs typeface="Segoe UI" panose="020B0502040204020203" pitchFamily="34" charset="0"/>
                    </a:rPr>
                    <a:t>Timely Project Execution </a:t>
                  </a:r>
                </a:p>
              </p:txBody>
            </p:sp>
          </p:grpSp>
          <p:sp>
            <p:nvSpPr>
              <p:cNvPr id="17" name="Rectangle 16">
                <a:extLst>
                  <a:ext uri="{FF2B5EF4-FFF2-40B4-BE49-F238E27FC236}">
                    <a16:creationId xmlns:a16="http://schemas.microsoft.com/office/drawing/2014/main" xmlns="" id="{0700D223-5513-EEEC-3EBE-BD858868B1FC}"/>
                  </a:ext>
                </a:extLst>
              </p:cNvPr>
              <p:cNvSpPr/>
              <p:nvPr/>
            </p:nvSpPr>
            <p:spPr>
              <a:xfrm>
                <a:off x="702623" y="2915292"/>
                <a:ext cx="3217933" cy="721351"/>
              </a:xfrm>
              <a:prstGeom prst="rect">
                <a:avLst/>
              </a:prstGeom>
            </p:spPr>
            <p:txBody>
              <a:bodyPr wrap="square" lIns="0" tIns="0" rIns="0" bIns="0">
                <a:spAutoFit/>
              </a:bodyPr>
              <a:lstStyle/>
              <a:p>
                <a:pPr marL="285750" indent="-285750">
                  <a:lnSpc>
                    <a:spcPct val="114000"/>
                  </a:lnSpc>
                  <a:spcAft>
                    <a:spcPts val="600"/>
                  </a:spcAft>
                  <a:buClr>
                    <a:srgbClr val="002060"/>
                  </a:buClr>
                  <a:buFont typeface="Wingdings" panose="05000000000000000000" pitchFamily="2" charset="2"/>
                  <a:buChar char="q"/>
                </a:pPr>
                <a:r>
                  <a:rPr lang="en-GB" sz="1400">
                    <a:latin typeface="Cambria" panose="02040503050406030204" pitchFamily="18" charset="0"/>
                    <a:ea typeface="Cambria" panose="02040503050406030204" pitchFamily="18" charset="0"/>
                  </a:rPr>
                  <a:t>Niche turnkey solutions for hydro-mechanical equipment in hydropower and irrigation projects</a:t>
                </a:r>
                <a:endParaRPr lang="en-US" sz="1400">
                  <a:solidFill>
                    <a:srgbClr val="00206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xmlns="" id="{3F0539BA-956F-A190-3D6B-865224211ED9}"/>
                  </a:ext>
                </a:extLst>
              </p:cNvPr>
              <p:cNvSpPr/>
              <p:nvPr/>
            </p:nvSpPr>
            <p:spPr>
              <a:xfrm>
                <a:off x="723949" y="3933525"/>
                <a:ext cx="3151979" cy="721351"/>
              </a:xfrm>
              <a:prstGeom prst="rect">
                <a:avLst/>
              </a:prstGeom>
            </p:spPr>
            <p:txBody>
              <a:bodyPr wrap="square" lIns="0" tIns="0" rIns="0" bIns="0">
                <a:spAutoFit/>
              </a:bodyPr>
              <a:lstStyle/>
              <a:p>
                <a:pPr marL="285750" indent="-285750">
                  <a:lnSpc>
                    <a:spcPct val="114000"/>
                  </a:lnSpc>
                  <a:spcAft>
                    <a:spcPts val="600"/>
                  </a:spcAft>
                  <a:buClr>
                    <a:srgbClr val="002060"/>
                  </a:buClr>
                  <a:buFont typeface="Wingdings" panose="05000000000000000000" pitchFamily="2" charset="2"/>
                  <a:buChar char="q"/>
                </a:pPr>
                <a:r>
                  <a:rPr lang="en-GB" sz="1400">
                    <a:latin typeface="Cambria" panose="02040503050406030204" pitchFamily="18" charset="0"/>
                    <a:ea typeface="Cambria" panose="02040503050406030204" pitchFamily="18" charset="0"/>
                  </a:rPr>
                  <a:t>Completed </a:t>
                </a:r>
                <a:r>
                  <a:rPr lang="en-GB" sz="1400" b="1">
                    <a:latin typeface="Cambria" panose="02040503050406030204" pitchFamily="18" charset="0"/>
                    <a:ea typeface="Cambria" panose="02040503050406030204" pitchFamily="18" charset="0"/>
                  </a:rPr>
                  <a:t>70+</a:t>
                </a:r>
                <a:r>
                  <a:rPr lang="en-GB" sz="1400">
                    <a:latin typeface="Cambria" panose="02040503050406030204" pitchFamily="18" charset="0"/>
                    <a:ea typeface="Cambria" panose="02040503050406030204" pitchFamily="18" charset="0"/>
                  </a:rPr>
                  <a:t> projects over five decades with a strong technical and R&amp;D edge</a:t>
                </a:r>
                <a:endParaRPr lang="en-US" sz="1400">
                  <a:solidFill>
                    <a:srgbClr val="00206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xmlns="" id="{5AF8A853-33A2-66F2-3E05-4FA1861BD3E9}"/>
                  </a:ext>
                </a:extLst>
              </p:cNvPr>
              <p:cNvSpPr/>
              <p:nvPr/>
            </p:nvSpPr>
            <p:spPr>
              <a:xfrm>
                <a:off x="768577" y="5021407"/>
                <a:ext cx="3217933" cy="470642"/>
              </a:xfrm>
              <a:prstGeom prst="rect">
                <a:avLst/>
              </a:prstGeom>
            </p:spPr>
            <p:txBody>
              <a:bodyPr wrap="square" lIns="0" tIns="0" rIns="0" bIns="0">
                <a:spAutoFit/>
              </a:bodyPr>
              <a:lstStyle/>
              <a:p>
                <a:pPr marL="285750" indent="-285750">
                  <a:lnSpc>
                    <a:spcPct val="114000"/>
                  </a:lnSpc>
                  <a:spcAft>
                    <a:spcPts val="600"/>
                  </a:spcAft>
                  <a:buClr>
                    <a:srgbClr val="002060"/>
                  </a:buClr>
                  <a:buFont typeface="Wingdings" panose="05000000000000000000" pitchFamily="2" charset="2"/>
                  <a:buChar char="q"/>
                </a:pPr>
                <a:r>
                  <a:rPr lang="en-GB" sz="1400">
                    <a:latin typeface="Cambria" panose="02040503050406030204" pitchFamily="18" charset="0"/>
                    <a:ea typeface="Cambria" panose="02040503050406030204" pitchFamily="18" charset="0"/>
                  </a:rPr>
                  <a:t>Delivered key projects ahead of schedule</a:t>
                </a:r>
                <a:endParaRPr lang="en-US" sz="1400">
                  <a:solidFill>
                    <a:srgbClr val="002060"/>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xmlns="" id="{01E752B9-D7C8-C7AC-FFC2-1189B6D11B56}"/>
                  </a:ext>
                </a:extLst>
              </p:cNvPr>
              <p:cNvSpPr/>
              <p:nvPr/>
            </p:nvSpPr>
            <p:spPr>
              <a:xfrm>
                <a:off x="4651597" y="2896299"/>
                <a:ext cx="3199050" cy="1038746"/>
              </a:xfrm>
              <a:prstGeom prst="rect">
                <a:avLst/>
              </a:prstGeom>
            </p:spPr>
            <p:txBody>
              <a:bodyPr wrap="square" lIns="0" tIns="0" rIns="0" bIns="0">
                <a:spAutoFit/>
              </a:bodyPr>
              <a:lstStyle/>
              <a:p>
                <a:pPr marL="285750" indent="-285750">
                  <a:lnSpc>
                    <a:spcPct val="114000"/>
                  </a:lnSpc>
                  <a:spcAft>
                    <a:spcPts val="600"/>
                  </a:spcAft>
                  <a:buClr>
                    <a:srgbClr val="1673B1"/>
                  </a:buClr>
                  <a:buFont typeface="Wingdings" panose="05000000000000000000" pitchFamily="2" charset="2"/>
                  <a:buChar char="q"/>
                </a:pPr>
                <a:r>
                  <a:rPr lang="en-GB" sz="1400">
                    <a:latin typeface="Cambria" panose="02040503050406030204" pitchFamily="18" charset="0"/>
                    <a:ea typeface="Cambria" panose="02040503050406030204" pitchFamily="18" charset="0"/>
                  </a:rPr>
                  <a:t>Expansion driven by strong bid pipeline with expertise in civil and hydro mechanical work</a:t>
                </a:r>
              </a:p>
              <a:p>
                <a:pPr>
                  <a:lnSpc>
                    <a:spcPct val="114000"/>
                  </a:lnSpc>
                  <a:spcAft>
                    <a:spcPts val="600"/>
                  </a:spcAft>
                  <a:buClr>
                    <a:srgbClr val="1673B1"/>
                  </a:buClr>
                </a:pPr>
                <a:endParaRPr lang="en-US" sz="1400">
                  <a:solidFill>
                    <a:srgbClr val="00206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xmlns="" id="{9810D31E-0107-55E9-65E9-BE644EB15DBE}"/>
                  </a:ext>
                </a:extLst>
              </p:cNvPr>
              <p:cNvSpPr/>
              <p:nvPr/>
            </p:nvSpPr>
            <p:spPr>
              <a:xfrm>
                <a:off x="4646497" y="3938654"/>
                <a:ext cx="2923884" cy="716222"/>
              </a:xfrm>
              <a:prstGeom prst="rect">
                <a:avLst/>
              </a:prstGeom>
            </p:spPr>
            <p:txBody>
              <a:bodyPr wrap="square" lIns="0" tIns="0" rIns="0" bIns="0" anchor="t">
                <a:spAutoFit/>
              </a:bodyPr>
              <a:lstStyle/>
              <a:p>
                <a:pPr marL="285750" indent="-285750">
                  <a:lnSpc>
                    <a:spcPct val="114000"/>
                  </a:lnSpc>
                  <a:spcAft>
                    <a:spcPts val="600"/>
                  </a:spcAft>
                  <a:buClr>
                    <a:srgbClr val="1673B1"/>
                  </a:buClr>
                  <a:buFont typeface="Wingdings" panose="05000000000000000000" pitchFamily="2" charset="2"/>
                  <a:buChar char="q"/>
                </a:pPr>
                <a:r>
                  <a:rPr lang="en-GB" sz="1400">
                    <a:latin typeface="Cambria"/>
                    <a:ea typeface="Cambria"/>
                  </a:rPr>
                  <a:t>Supported by a Rs 12,461 crore government allocation in  hydro projects.	</a:t>
                </a:r>
              </a:p>
            </p:txBody>
          </p:sp>
          <p:sp>
            <p:nvSpPr>
              <p:cNvPr id="27" name="Rectangle 26">
                <a:extLst>
                  <a:ext uri="{FF2B5EF4-FFF2-40B4-BE49-F238E27FC236}">
                    <a16:creationId xmlns:a16="http://schemas.microsoft.com/office/drawing/2014/main" xmlns="" id="{C05CBD54-0DF5-ED83-EB89-A10851DC28C9}"/>
                  </a:ext>
                </a:extLst>
              </p:cNvPr>
              <p:cNvSpPr/>
              <p:nvPr/>
            </p:nvSpPr>
            <p:spPr>
              <a:xfrm>
                <a:off x="4646497" y="5021407"/>
                <a:ext cx="2923884" cy="793166"/>
              </a:xfrm>
              <a:prstGeom prst="rect">
                <a:avLst/>
              </a:prstGeom>
            </p:spPr>
            <p:txBody>
              <a:bodyPr wrap="square" lIns="0" tIns="0" rIns="0" bIns="0">
                <a:spAutoFit/>
              </a:bodyPr>
              <a:lstStyle/>
              <a:p>
                <a:pPr marL="285750" indent="-285750">
                  <a:lnSpc>
                    <a:spcPct val="114000"/>
                  </a:lnSpc>
                  <a:spcAft>
                    <a:spcPts val="600"/>
                  </a:spcAft>
                  <a:buClr>
                    <a:srgbClr val="1673B1"/>
                  </a:buClr>
                  <a:buFont typeface="Wingdings" panose="05000000000000000000" pitchFamily="2" charset="2"/>
                  <a:buChar char="q"/>
                </a:pPr>
                <a:r>
                  <a:rPr lang="en-GB" sz="1400">
                    <a:latin typeface="Cambria" panose="02040503050406030204" pitchFamily="18" charset="0"/>
                    <a:ea typeface="Cambria" panose="02040503050406030204" pitchFamily="18" charset="0"/>
                  </a:rPr>
                  <a:t>Bid-to-strike ratio currently at a </a:t>
                </a:r>
                <a:r>
                  <a:rPr lang="en-GB" sz="1400" b="1">
                    <a:latin typeface="Cambria" panose="02040503050406030204" pitchFamily="18" charset="0"/>
                    <a:ea typeface="Cambria" panose="02040503050406030204" pitchFamily="18" charset="0"/>
                  </a:rPr>
                  <a:t>20-30%</a:t>
                </a:r>
              </a:p>
              <a:p>
                <a:pPr>
                  <a:lnSpc>
                    <a:spcPct val="114000"/>
                  </a:lnSpc>
                  <a:spcAft>
                    <a:spcPts val="600"/>
                  </a:spcAft>
                  <a:buClr>
                    <a:srgbClr val="1673B1"/>
                  </a:buClr>
                </a:pPr>
                <a:endParaRPr lang="en-US" sz="1400">
                  <a:solidFill>
                    <a:srgbClr val="002060"/>
                  </a:solidFill>
                  <a:latin typeface="Cambria" panose="02040503050406030204" pitchFamily="18" charset="0"/>
                  <a:ea typeface="Cambria" panose="02040503050406030204" pitchFamily="18" charset="0"/>
                </a:endParaRPr>
              </a:p>
            </p:txBody>
          </p:sp>
          <p:sp>
            <p:nvSpPr>
              <p:cNvPr id="28" name="Rectangle 27">
                <a:extLst>
                  <a:ext uri="{FF2B5EF4-FFF2-40B4-BE49-F238E27FC236}">
                    <a16:creationId xmlns:a16="http://schemas.microsoft.com/office/drawing/2014/main" xmlns="" id="{AB1901C7-CB2D-1820-06CA-0C2A84687995}"/>
                  </a:ext>
                </a:extLst>
              </p:cNvPr>
              <p:cNvSpPr/>
              <p:nvPr/>
            </p:nvSpPr>
            <p:spPr>
              <a:xfrm>
                <a:off x="8514996" y="2936720"/>
                <a:ext cx="3197579" cy="793166"/>
              </a:xfrm>
              <a:prstGeom prst="rect">
                <a:avLst/>
              </a:prstGeom>
            </p:spPr>
            <p:txBody>
              <a:bodyPr wrap="square" lIns="0" tIns="0" rIns="0" bIns="0">
                <a:spAutoFit/>
              </a:bodyPr>
              <a:lstStyle/>
              <a:p>
                <a:pPr marL="285750" indent="-285750">
                  <a:lnSpc>
                    <a:spcPct val="114000"/>
                  </a:lnSpc>
                  <a:spcAft>
                    <a:spcPts val="600"/>
                  </a:spcAft>
                  <a:buClr>
                    <a:srgbClr val="1673B1"/>
                  </a:buClr>
                  <a:buFont typeface="Wingdings" panose="05000000000000000000" pitchFamily="2" charset="2"/>
                  <a:buChar char="q"/>
                </a:pPr>
                <a:r>
                  <a:rPr lang="en-GB" sz="1400">
                    <a:latin typeface="Cambria" panose="02040503050406030204" pitchFamily="18" charset="0"/>
                    <a:ea typeface="Cambria" panose="02040503050406030204" pitchFamily="18" charset="0"/>
                  </a:rPr>
                  <a:t>Monetization of non-core assets and arbitration awards inflows.</a:t>
                </a:r>
              </a:p>
              <a:p>
                <a:pPr>
                  <a:lnSpc>
                    <a:spcPct val="114000"/>
                  </a:lnSpc>
                  <a:spcAft>
                    <a:spcPts val="600"/>
                  </a:spcAft>
                  <a:buClr>
                    <a:srgbClr val="1673B1"/>
                  </a:buClr>
                </a:pPr>
                <a:endParaRPr lang="en-US" sz="1400">
                  <a:solidFill>
                    <a:srgbClr val="002060"/>
                  </a:solidFill>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xmlns="" id="{A5DB5477-1F30-170B-89D5-D7F4D06875B3}"/>
                  </a:ext>
                </a:extLst>
              </p:cNvPr>
              <p:cNvSpPr/>
              <p:nvPr/>
            </p:nvSpPr>
            <p:spPr>
              <a:xfrm>
                <a:off x="8514996" y="3945044"/>
                <a:ext cx="3197579" cy="1038746"/>
              </a:xfrm>
              <a:prstGeom prst="rect">
                <a:avLst/>
              </a:prstGeom>
            </p:spPr>
            <p:txBody>
              <a:bodyPr wrap="square" lIns="0" tIns="0" rIns="0" bIns="0">
                <a:spAutoFit/>
              </a:bodyPr>
              <a:lstStyle/>
              <a:p>
                <a:pPr marL="285750" indent="-285750">
                  <a:lnSpc>
                    <a:spcPct val="114000"/>
                  </a:lnSpc>
                  <a:spcAft>
                    <a:spcPts val="600"/>
                  </a:spcAft>
                  <a:buClr>
                    <a:srgbClr val="1673B1"/>
                  </a:buClr>
                  <a:buFont typeface="Wingdings" panose="05000000000000000000" pitchFamily="2" charset="2"/>
                  <a:buChar char="q"/>
                </a:pPr>
                <a:r>
                  <a:rPr lang="en-GB" sz="1400">
                    <a:latin typeface="Cambria" panose="02040503050406030204" pitchFamily="18" charset="0"/>
                    <a:ea typeface="Cambria" panose="02040503050406030204" pitchFamily="18" charset="0"/>
                  </a:rPr>
                  <a:t>Surplus funds to provide runway for CAPEX and working capital for the next 3-5 years</a:t>
                </a:r>
                <a:r>
                  <a:rPr lang="en-GB" sz="1400"/>
                  <a:t>.</a:t>
                </a:r>
                <a:endParaRPr lang="en-GB" sz="1400">
                  <a:latin typeface="Cambria" panose="02040503050406030204" pitchFamily="18" charset="0"/>
                  <a:ea typeface="Cambria" panose="02040503050406030204" pitchFamily="18" charset="0"/>
                </a:endParaRPr>
              </a:p>
              <a:p>
                <a:pPr>
                  <a:lnSpc>
                    <a:spcPct val="114000"/>
                  </a:lnSpc>
                  <a:spcAft>
                    <a:spcPts val="600"/>
                  </a:spcAft>
                  <a:buClr>
                    <a:srgbClr val="1673B1"/>
                  </a:buClr>
                </a:pPr>
                <a:endParaRPr lang="en-US" sz="1400">
                  <a:solidFill>
                    <a:srgbClr val="002060"/>
                  </a:solidFill>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xmlns="" id="{08A1E6B5-A8CD-A046-ED80-A65FCAA9B7DA}"/>
                  </a:ext>
                </a:extLst>
              </p:cNvPr>
              <p:cNvSpPr/>
              <p:nvPr/>
            </p:nvSpPr>
            <p:spPr>
              <a:xfrm>
                <a:off x="8516341" y="4984646"/>
                <a:ext cx="3267669" cy="716222"/>
              </a:xfrm>
              <a:prstGeom prst="rect">
                <a:avLst/>
              </a:prstGeom>
            </p:spPr>
            <p:txBody>
              <a:bodyPr wrap="square" lIns="0" tIns="0" rIns="0" bIns="0">
                <a:spAutoFit/>
              </a:bodyPr>
              <a:lstStyle/>
              <a:p>
                <a:pPr marL="285750" indent="-285750">
                  <a:lnSpc>
                    <a:spcPct val="114000"/>
                  </a:lnSpc>
                  <a:spcAft>
                    <a:spcPts val="600"/>
                  </a:spcAft>
                  <a:buClr>
                    <a:srgbClr val="1673B1"/>
                  </a:buClr>
                  <a:buFont typeface="Wingdings" panose="05000000000000000000" pitchFamily="2" charset="2"/>
                  <a:buChar char="q"/>
                </a:pPr>
                <a:r>
                  <a:rPr lang="en-GB" sz="1400" dirty="0">
                    <a:latin typeface="Cambria" panose="02040503050406030204" pitchFamily="18" charset="0"/>
                    <a:ea typeface="Cambria" panose="02040503050406030204" pitchFamily="18" charset="0"/>
                  </a:rPr>
                  <a:t>Focus on acquiring large orders in river linking, Pumped storage projects, water and water waste treatment</a:t>
                </a:r>
                <a:endParaRPr lang="en-US" sz="1400" dirty="0">
                  <a:solidFill>
                    <a:srgbClr val="002060"/>
                  </a:solidFill>
                  <a:latin typeface="Cambria" panose="02040503050406030204" pitchFamily="18" charset="0"/>
                  <a:ea typeface="Cambria" panose="02040503050406030204" pitchFamily="18" charset="0"/>
                </a:endParaRPr>
              </a:p>
            </p:txBody>
          </p:sp>
        </p:grpSp>
        <p:grpSp>
          <p:nvGrpSpPr>
            <p:cNvPr id="54" name="Group 53">
              <a:extLst>
                <a:ext uri="{FF2B5EF4-FFF2-40B4-BE49-F238E27FC236}">
                  <a16:creationId xmlns:a16="http://schemas.microsoft.com/office/drawing/2014/main" xmlns="" id="{45C0BE5B-AA4B-4DE9-9BD2-4FDA0684A214}"/>
                </a:ext>
              </a:extLst>
            </p:cNvPr>
            <p:cNvGrpSpPr/>
            <p:nvPr/>
          </p:nvGrpSpPr>
          <p:grpSpPr>
            <a:xfrm>
              <a:off x="626657" y="5957985"/>
              <a:ext cx="663126" cy="151935"/>
              <a:chOff x="855520" y="4241978"/>
              <a:chExt cx="406543" cy="93147"/>
            </a:xfrm>
          </p:grpSpPr>
          <p:sp>
            <p:nvSpPr>
              <p:cNvPr id="55" name="Oval 54">
                <a:extLst>
                  <a:ext uri="{FF2B5EF4-FFF2-40B4-BE49-F238E27FC236}">
                    <a16:creationId xmlns:a16="http://schemas.microsoft.com/office/drawing/2014/main" xmlns="" id="{D43B0709-59CC-415B-BCB1-27FCCF12EFBF}"/>
                  </a:ext>
                </a:extLst>
              </p:cNvPr>
              <p:cNvSpPr/>
              <p:nvPr/>
            </p:nvSpPr>
            <p:spPr>
              <a:xfrm>
                <a:off x="855520" y="4241978"/>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6" name="Oval 55">
                <a:extLst>
                  <a:ext uri="{FF2B5EF4-FFF2-40B4-BE49-F238E27FC236}">
                    <a16:creationId xmlns:a16="http://schemas.microsoft.com/office/drawing/2014/main" xmlns="" id="{A107F43D-AB94-4913-8F1F-CF58F8CEED0C}"/>
                  </a:ext>
                </a:extLst>
              </p:cNvPr>
              <p:cNvSpPr/>
              <p:nvPr/>
            </p:nvSpPr>
            <p:spPr>
              <a:xfrm>
                <a:off x="1012219" y="4241980"/>
                <a:ext cx="93145" cy="931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7" name="Oval 56">
                <a:extLst>
                  <a:ext uri="{FF2B5EF4-FFF2-40B4-BE49-F238E27FC236}">
                    <a16:creationId xmlns:a16="http://schemas.microsoft.com/office/drawing/2014/main" xmlns="" id="{312CC570-8E3E-4BD3-A6AF-9939D426CBEF}"/>
                  </a:ext>
                </a:extLst>
              </p:cNvPr>
              <p:cNvSpPr/>
              <p:nvPr/>
            </p:nvSpPr>
            <p:spPr>
              <a:xfrm>
                <a:off x="1168918" y="4241979"/>
                <a:ext cx="93145" cy="931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grpSp>
        <p:grpSp>
          <p:nvGrpSpPr>
            <p:cNvPr id="103" name="Group 102">
              <a:extLst>
                <a:ext uri="{FF2B5EF4-FFF2-40B4-BE49-F238E27FC236}">
                  <a16:creationId xmlns:a16="http://schemas.microsoft.com/office/drawing/2014/main" xmlns="" id="{45C0BE5B-AA4B-4DE9-9BD2-4FDA0684A214}"/>
                </a:ext>
              </a:extLst>
            </p:cNvPr>
            <p:cNvGrpSpPr/>
            <p:nvPr/>
          </p:nvGrpSpPr>
          <p:grpSpPr>
            <a:xfrm>
              <a:off x="4436594" y="5957985"/>
              <a:ext cx="663126" cy="151935"/>
              <a:chOff x="855520" y="4241978"/>
              <a:chExt cx="406543" cy="93147"/>
            </a:xfrm>
          </p:grpSpPr>
          <p:sp>
            <p:nvSpPr>
              <p:cNvPr id="104" name="Oval 103">
                <a:extLst>
                  <a:ext uri="{FF2B5EF4-FFF2-40B4-BE49-F238E27FC236}">
                    <a16:creationId xmlns:a16="http://schemas.microsoft.com/office/drawing/2014/main" xmlns="" id="{D43B0709-59CC-415B-BCB1-27FCCF12EFBF}"/>
                  </a:ext>
                </a:extLst>
              </p:cNvPr>
              <p:cNvSpPr/>
              <p:nvPr/>
            </p:nvSpPr>
            <p:spPr>
              <a:xfrm>
                <a:off x="855520" y="4241978"/>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05" name="Oval 104">
                <a:extLst>
                  <a:ext uri="{FF2B5EF4-FFF2-40B4-BE49-F238E27FC236}">
                    <a16:creationId xmlns:a16="http://schemas.microsoft.com/office/drawing/2014/main" xmlns="" id="{A107F43D-AB94-4913-8F1F-CF58F8CEED0C}"/>
                  </a:ext>
                </a:extLst>
              </p:cNvPr>
              <p:cNvSpPr/>
              <p:nvPr/>
            </p:nvSpPr>
            <p:spPr>
              <a:xfrm>
                <a:off x="1012219" y="4241980"/>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06" name="Oval 105">
                <a:extLst>
                  <a:ext uri="{FF2B5EF4-FFF2-40B4-BE49-F238E27FC236}">
                    <a16:creationId xmlns:a16="http://schemas.microsoft.com/office/drawing/2014/main" xmlns="" id="{312CC570-8E3E-4BD3-A6AF-9939D426CBEF}"/>
                  </a:ext>
                </a:extLst>
              </p:cNvPr>
              <p:cNvSpPr/>
              <p:nvPr/>
            </p:nvSpPr>
            <p:spPr>
              <a:xfrm>
                <a:off x="1168918" y="4241979"/>
                <a:ext cx="93145" cy="931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grpSp>
        <p:grpSp>
          <p:nvGrpSpPr>
            <p:cNvPr id="114" name="Group 113">
              <a:extLst>
                <a:ext uri="{FF2B5EF4-FFF2-40B4-BE49-F238E27FC236}">
                  <a16:creationId xmlns:a16="http://schemas.microsoft.com/office/drawing/2014/main" xmlns="" id="{45C0BE5B-AA4B-4DE9-9BD2-4FDA0684A214}"/>
                </a:ext>
              </a:extLst>
            </p:cNvPr>
            <p:cNvGrpSpPr/>
            <p:nvPr/>
          </p:nvGrpSpPr>
          <p:grpSpPr>
            <a:xfrm>
              <a:off x="8857436" y="5957985"/>
              <a:ext cx="663126" cy="151935"/>
              <a:chOff x="855520" y="4241978"/>
              <a:chExt cx="406543" cy="93147"/>
            </a:xfrm>
          </p:grpSpPr>
          <p:sp>
            <p:nvSpPr>
              <p:cNvPr id="115" name="Oval 114">
                <a:extLst>
                  <a:ext uri="{FF2B5EF4-FFF2-40B4-BE49-F238E27FC236}">
                    <a16:creationId xmlns:a16="http://schemas.microsoft.com/office/drawing/2014/main" xmlns="" id="{D43B0709-59CC-415B-BCB1-27FCCF12EFBF}"/>
                  </a:ext>
                </a:extLst>
              </p:cNvPr>
              <p:cNvSpPr/>
              <p:nvPr/>
            </p:nvSpPr>
            <p:spPr>
              <a:xfrm>
                <a:off x="855520" y="4241978"/>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6" name="Oval 115">
                <a:extLst>
                  <a:ext uri="{FF2B5EF4-FFF2-40B4-BE49-F238E27FC236}">
                    <a16:creationId xmlns:a16="http://schemas.microsoft.com/office/drawing/2014/main" xmlns="" id="{A107F43D-AB94-4913-8F1F-CF58F8CEED0C}"/>
                  </a:ext>
                </a:extLst>
              </p:cNvPr>
              <p:cNvSpPr/>
              <p:nvPr/>
            </p:nvSpPr>
            <p:spPr>
              <a:xfrm>
                <a:off x="1012219" y="4241980"/>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7" name="Oval 116">
                <a:extLst>
                  <a:ext uri="{FF2B5EF4-FFF2-40B4-BE49-F238E27FC236}">
                    <a16:creationId xmlns:a16="http://schemas.microsoft.com/office/drawing/2014/main" xmlns="" id="{312CC570-8E3E-4BD3-A6AF-9939D426CBEF}"/>
                  </a:ext>
                </a:extLst>
              </p:cNvPr>
              <p:cNvSpPr/>
              <p:nvPr/>
            </p:nvSpPr>
            <p:spPr>
              <a:xfrm>
                <a:off x="1168918" y="4241979"/>
                <a:ext cx="93145" cy="93145"/>
              </a:xfrm>
              <a:prstGeom prst="ellipse">
                <a:avLst/>
              </a:prstGeom>
              <a:solidFill>
                <a:srgbClr val="1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xmlns="" val="4213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EEDF6E-DBFB-4C7E-B10F-C5E4F2860780}" type="slidenum">
              <a:rPr lang="en-US" smtClean="0"/>
              <a:pPr/>
              <a:t>9</a:t>
            </a:fld>
            <a:endParaRPr lang="en-US"/>
          </a:p>
        </p:txBody>
      </p:sp>
      <p:sp>
        <p:nvSpPr>
          <p:cNvPr id="23" name="Title 1">
            <a:extLst>
              <a:ext uri="{FF2B5EF4-FFF2-40B4-BE49-F238E27FC236}">
                <a16:creationId xmlns:a16="http://schemas.microsoft.com/office/drawing/2014/main" xmlns="" id="{D982F15E-B388-49FC-B839-399A51BF4CCF}"/>
              </a:ext>
            </a:extLst>
          </p:cNvPr>
          <p:cNvSpPr>
            <a:spLocks noGrp="1"/>
          </p:cNvSpPr>
          <p:nvPr>
            <p:ph type="title"/>
          </p:nvPr>
        </p:nvSpPr>
        <p:spPr>
          <a:xfrm>
            <a:off x="334961" y="455839"/>
            <a:ext cx="11533333" cy="498598"/>
          </a:xfrm>
        </p:spPr>
        <p:txBody>
          <a:bodyPr/>
          <a:lstStyle/>
          <a:p>
            <a:r>
              <a:rPr lang="en-US" sz="3200">
                <a:solidFill>
                  <a:srgbClr val="286EB2"/>
                </a:solidFill>
                <a:latin typeface="Cambria" panose="02040503050406030204" pitchFamily="18" charset="0"/>
              </a:rPr>
              <a:t>1. Niche Business Model</a:t>
            </a:r>
          </a:p>
        </p:txBody>
      </p:sp>
      <p:sp>
        <p:nvSpPr>
          <p:cNvPr id="33" name="Content Placeholder 22">
            <a:extLst>
              <a:ext uri="{FF2B5EF4-FFF2-40B4-BE49-F238E27FC236}">
                <a16:creationId xmlns:a16="http://schemas.microsoft.com/office/drawing/2014/main" xmlns="" id="{4CD16021-3CB6-92A7-74CE-9510D993A2CC}"/>
              </a:ext>
            </a:extLst>
          </p:cNvPr>
          <p:cNvSpPr txBox="1">
            <a:spLocks/>
          </p:cNvSpPr>
          <p:nvPr/>
        </p:nvSpPr>
        <p:spPr>
          <a:xfrm>
            <a:off x="455424" y="1657256"/>
            <a:ext cx="7092950" cy="4495012"/>
          </a:xfrm>
          <a:prstGeom prst="rect">
            <a:avLst/>
          </a:prstGeom>
          <a:ln w="15875">
            <a:solidFill>
              <a:schemeClr val="bg2"/>
            </a:solidFill>
            <a:prstDash val="solid"/>
          </a:ln>
        </p:spPr>
        <p:txBody>
          <a:bodyPr vert="horz" lIns="252000" tIns="396000" rIns="144000" bIns="91440" rtlCol="0" anchor="t">
            <a:noAutofit/>
          </a:bodyPr>
          <a:lstStyle>
            <a:lvl1pPr marL="0" marR="0" indent="0" algn="l" defTabSz="685798" rtl="0" eaLnBrk="1" fontAlgn="auto" latinLnBrk="0" hangingPunct="1">
              <a:lnSpc>
                <a:spcPct val="110000"/>
              </a:lnSpc>
              <a:spcBef>
                <a:spcPts val="600"/>
              </a:spcBef>
              <a:spcAft>
                <a:spcPts val="600"/>
              </a:spcAft>
              <a:buClrTx/>
              <a:buSzTx/>
              <a:buFont typeface="Arial" panose="020B0604020202020204" pitchFamily="34" charset="0"/>
              <a:buNone/>
              <a:tabLst/>
              <a:defRPr sz="1800" kern="1200">
                <a:solidFill>
                  <a:schemeClr val="accent6"/>
                </a:solidFill>
                <a:latin typeface="Calibri" panose="020F0502020204030204" pitchFamily="34" charset="0"/>
                <a:ea typeface="+mn-ea"/>
                <a:cs typeface="+mn-cs"/>
              </a:defRPr>
            </a:lvl1pPr>
            <a:lvl2pPr marL="0" indent="0" algn="l" defTabSz="685798" rtl="0" eaLnBrk="1" latinLnBrk="0" hangingPunct="1">
              <a:lnSpc>
                <a:spcPct val="110000"/>
              </a:lnSpc>
              <a:spcBef>
                <a:spcPts val="0"/>
              </a:spcBef>
              <a:spcAft>
                <a:spcPts val="300"/>
              </a:spcAft>
              <a:buFont typeface="Arial" panose="020B0604020202020204" pitchFamily="34" charset="0"/>
              <a:buNone/>
              <a:defRPr lang="en-US" sz="1200" b="1" kern="1200">
                <a:solidFill>
                  <a:schemeClr val="tx2"/>
                </a:solidFill>
                <a:latin typeface="Calibri" panose="020F0502020204030204" pitchFamily="34" charset="0"/>
                <a:ea typeface="+mn-ea"/>
                <a:cs typeface="+mn-cs"/>
              </a:defRPr>
            </a:lvl2pPr>
            <a:lvl3pPr marL="0" indent="0" algn="l" defTabSz="685798" rtl="0" eaLnBrk="1" latinLnBrk="0" hangingPunct="1">
              <a:lnSpc>
                <a:spcPct val="110000"/>
              </a:lnSpc>
              <a:spcBef>
                <a:spcPts val="0"/>
              </a:spcBef>
              <a:spcAft>
                <a:spcPts val="600"/>
              </a:spcAft>
              <a:buFont typeface="Arial" panose="020B0604020202020204" pitchFamily="34" charset="0"/>
              <a:buNone/>
              <a:defRPr sz="1200" b="0" kern="1200">
                <a:solidFill>
                  <a:schemeClr val="tx1"/>
                </a:solidFill>
                <a:latin typeface="Calibri" panose="020F0502020204030204" pitchFamily="34" charset="0"/>
                <a:ea typeface="+mn-ea"/>
                <a:cs typeface="+mn-cs"/>
              </a:defRPr>
            </a:lvl3pPr>
            <a:lvl4pPr marL="115200" indent="-115200" algn="l" defTabSz="685798" rtl="0" eaLnBrk="1" latinLnBrk="0" hangingPunct="1">
              <a:lnSpc>
                <a:spcPct val="110000"/>
              </a:lnSpc>
              <a:spcBef>
                <a:spcPts val="0"/>
              </a:spcBef>
              <a:spcAft>
                <a:spcPts val="600"/>
              </a:spcAft>
              <a:buClrTx/>
              <a:buFont typeface="Symbol" panose="05050102010706020507" pitchFamily="18" charset="2"/>
              <a:buChar char=""/>
              <a:defRPr sz="1000" kern="1200">
                <a:solidFill>
                  <a:schemeClr val="tx1"/>
                </a:solidFill>
                <a:latin typeface="Calibri" panose="020F0502020204030204" pitchFamily="34" charset="0"/>
                <a:ea typeface="+mn-ea"/>
                <a:cs typeface="+mn-cs"/>
              </a:defRPr>
            </a:lvl4pPr>
            <a:lvl5pPr marL="230400" indent="-115200" algn="l" defTabSz="685798" rtl="0" eaLnBrk="1" latinLnBrk="0" hangingPunct="1">
              <a:lnSpc>
                <a:spcPct val="110000"/>
              </a:lnSpc>
              <a:spcBef>
                <a:spcPts val="0"/>
              </a:spcBef>
              <a:spcAft>
                <a:spcPts val="600"/>
              </a:spcAft>
              <a:buClrTx/>
              <a:buFont typeface="Bree Rg" panose="02000503000000020004" pitchFamily="50" charset="0"/>
              <a:buChar char="–"/>
              <a:defRPr sz="1000" kern="1200">
                <a:solidFill>
                  <a:schemeClr val="tx1"/>
                </a:solidFill>
                <a:latin typeface="Calibri" panose="020F0502020204030204" pitchFamily="34" charset="0"/>
                <a:ea typeface="+mn-ea"/>
                <a:cs typeface="+mn-cs"/>
              </a:defRPr>
            </a:lvl5pPr>
            <a:lvl6pPr marL="335560" indent="-108013" algn="l" defTabSz="685798" rtl="0" eaLnBrk="1" latinLnBrk="0" hangingPunct="1">
              <a:lnSpc>
                <a:spcPct val="90000"/>
              </a:lnSpc>
              <a:spcBef>
                <a:spcPts val="0"/>
              </a:spcBef>
              <a:spcAft>
                <a:spcPts val="544"/>
              </a:spcAft>
              <a:buClr>
                <a:schemeClr val="tx1"/>
              </a:buClr>
              <a:buFont typeface="Bree Rg" panose="02000503000000020004" pitchFamily="50" charset="0"/>
              <a:buChar char="–"/>
              <a:defRPr sz="816" kern="1200">
                <a:solidFill>
                  <a:schemeClr val="tx1"/>
                </a:solidFill>
                <a:latin typeface="+mn-lt"/>
                <a:ea typeface="+mn-ea"/>
                <a:cs typeface="+mn-cs"/>
              </a:defRPr>
            </a:lvl6pPr>
            <a:lvl7pPr marL="475255" indent="-135376" algn="l" defTabSz="685798" rtl="0" eaLnBrk="1" latinLnBrk="0" hangingPunct="1">
              <a:lnSpc>
                <a:spcPct val="90000"/>
              </a:lnSpc>
              <a:spcBef>
                <a:spcPts val="0"/>
              </a:spcBef>
              <a:spcAft>
                <a:spcPts val="544"/>
              </a:spcAft>
              <a:buClr>
                <a:schemeClr val="tx1"/>
              </a:buClr>
              <a:buFont typeface="Bree Rg" panose="02000503000000020004" pitchFamily="50" charset="0"/>
              <a:buChar char="–"/>
              <a:defRPr lang="en-GB" sz="816" kern="1200" dirty="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15963" algn="just">
              <a:lnSpc>
                <a:spcPct val="120000"/>
              </a:lnSpc>
              <a:spcBef>
                <a:spcPts val="0"/>
              </a:spcBef>
              <a:spcAft>
                <a:spcPts val="4000"/>
              </a:spcAft>
              <a:defRPr/>
            </a:pPr>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Jal Jeevan Mission:</a:t>
            </a:r>
            <a:endParaRPr lang="en-US" sz="140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marL="715963" algn="just">
              <a:lnSpc>
                <a:spcPct val="120000"/>
              </a:lnSpc>
              <a:spcBef>
                <a:spcPts val="1800"/>
              </a:spcBef>
              <a:spcAft>
                <a:spcPts val="4000"/>
              </a:spcAft>
              <a:defRPr/>
            </a:pPr>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Key Products:</a:t>
            </a:r>
            <a:r>
              <a:rPr lang="en-US" sz="140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 </a:t>
            </a:r>
          </a:p>
          <a:p>
            <a:pPr marL="715963" algn="just">
              <a:lnSpc>
                <a:spcPct val="120000"/>
              </a:lnSpc>
              <a:spcBef>
                <a:spcPts val="0"/>
              </a:spcBef>
              <a:spcAft>
                <a:spcPts val="4000"/>
              </a:spcAft>
              <a:defRPr/>
            </a:pPr>
            <a:endParaRPr lang="en-US" sz="1200" b="1">
              <a:solidFill>
                <a:srgbClr val="298FC2"/>
              </a:solidFill>
              <a:latin typeface="Cambria" panose="02040503050406030204" pitchFamily="18" charset="0"/>
              <a:ea typeface="Cambria" panose="02040503050406030204" pitchFamily="18" charset="0"/>
              <a:cs typeface="Calibri" panose="020F0502020204030204" pitchFamily="34" charset="0"/>
            </a:endParaRPr>
          </a:p>
          <a:p>
            <a:pPr marL="715963" algn="just">
              <a:lnSpc>
                <a:spcPct val="120000"/>
              </a:lnSpc>
              <a:spcBef>
                <a:spcPts val="1200"/>
              </a:spcBef>
              <a:spcAft>
                <a:spcPts val="4000"/>
              </a:spcAft>
              <a:defRPr/>
            </a:pPr>
            <a:r>
              <a:rPr lang="en-US" sz="1400" b="1">
                <a:solidFill>
                  <a:srgbClr val="298FC2"/>
                </a:solidFill>
                <a:latin typeface="Cambria" panose="02040503050406030204" pitchFamily="18" charset="0"/>
                <a:ea typeface="Cambria" panose="02040503050406030204" pitchFamily="18" charset="0"/>
                <a:cs typeface="Calibri" panose="020F0502020204030204" pitchFamily="34" charset="0"/>
              </a:rPr>
              <a:t>Niche Services:</a:t>
            </a:r>
          </a:p>
        </p:txBody>
      </p:sp>
      <p:sp>
        <p:nvSpPr>
          <p:cNvPr id="34" name="Content Placeholder 22">
            <a:extLst>
              <a:ext uri="{FF2B5EF4-FFF2-40B4-BE49-F238E27FC236}">
                <a16:creationId xmlns:a16="http://schemas.microsoft.com/office/drawing/2014/main" xmlns="" id="{2AA4E53B-8A21-013E-A04B-348BB84CF802}"/>
              </a:ext>
            </a:extLst>
          </p:cNvPr>
          <p:cNvSpPr txBox="1">
            <a:spLocks/>
          </p:cNvSpPr>
          <p:nvPr/>
        </p:nvSpPr>
        <p:spPr>
          <a:xfrm>
            <a:off x="766959" y="1388835"/>
            <a:ext cx="2519437" cy="492443"/>
          </a:xfrm>
          <a:prstGeom prst="rect">
            <a:avLst/>
          </a:prstGeom>
          <a:solidFill>
            <a:schemeClr val="bg1"/>
          </a:solidFill>
        </p:spPr>
        <p:txBody>
          <a:bodyPr wrap="square" lIns="108000" tIns="91440" rIns="91440" bIns="9144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98">
              <a:lnSpc>
                <a:spcPct val="100000"/>
              </a:lnSpc>
              <a:spcBef>
                <a:spcPct val="0"/>
              </a:spcBef>
              <a:buNone/>
            </a:pPr>
            <a:r>
              <a:rPr lang="en-US" sz="2000" b="1">
                <a:solidFill>
                  <a:srgbClr val="286EB2"/>
                </a:solidFill>
                <a:latin typeface="Cambria" panose="02040503050406030204" pitchFamily="18" charset="0"/>
                <a:ea typeface="Cambria" panose="02040503050406030204" pitchFamily="18" charset="0"/>
                <a:cs typeface="Calibri" panose="020F0502020204030204" pitchFamily="34" charset="0"/>
              </a:rPr>
              <a:t>         Hydro Segment</a:t>
            </a:r>
          </a:p>
        </p:txBody>
      </p:sp>
      <p:sp>
        <p:nvSpPr>
          <p:cNvPr id="35" name="Rectangle 34">
            <a:extLst>
              <a:ext uri="{FF2B5EF4-FFF2-40B4-BE49-F238E27FC236}">
                <a16:creationId xmlns:a16="http://schemas.microsoft.com/office/drawing/2014/main" xmlns="" id="{06CD7D09-6B72-4EB4-998A-0A74D42CC881}"/>
              </a:ext>
            </a:extLst>
          </p:cNvPr>
          <p:cNvSpPr/>
          <p:nvPr/>
        </p:nvSpPr>
        <p:spPr>
          <a:xfrm>
            <a:off x="1432921" y="2423526"/>
            <a:ext cx="5945653" cy="394980"/>
          </a:xfrm>
          <a:prstGeom prst="rect">
            <a:avLst/>
          </a:prstGeom>
        </p:spPr>
        <p:txBody>
          <a:bodyPr wrap="square" lIns="0" tIns="0" rIns="0" bIns="0" anchor="t">
            <a:spAutoFit/>
          </a:bodyPr>
          <a:lstStyle/>
          <a:p>
            <a:pPr marL="171450" indent="-171450">
              <a:spcAft>
                <a:spcPts val="200"/>
              </a:spcAft>
              <a:buClr>
                <a:srgbClr val="2494D5"/>
              </a:buClr>
              <a:buFont typeface="Wingdings" panose="05000000000000000000" pitchFamily="2" charset="2"/>
              <a:buChar char="Ø"/>
            </a:pPr>
            <a:r>
              <a:rPr lang="en-US" sz="1200" b="1" dirty="0">
                <a:solidFill>
                  <a:srgbClr val="2B4780"/>
                </a:solidFill>
                <a:latin typeface="Cambria"/>
                <a:ea typeface="Cambria"/>
              </a:rPr>
              <a:t>Projects worth Rs 1,078 crores</a:t>
            </a:r>
            <a:endParaRPr lang="en-US" sz="1200" dirty="0">
              <a:latin typeface="Cambria"/>
              <a:ea typeface="Cambria"/>
            </a:endParaRPr>
          </a:p>
          <a:p>
            <a:pPr marL="171450" indent="-171450">
              <a:spcAft>
                <a:spcPts val="200"/>
              </a:spcAft>
              <a:buClr>
                <a:srgbClr val="2494D5"/>
              </a:buClr>
              <a:buFont typeface="Wingdings" panose="05000000000000000000" pitchFamily="2" charset="2"/>
              <a:buChar char="Ø"/>
            </a:pPr>
            <a:r>
              <a:rPr lang="en-US" sz="1200" b="1" dirty="0">
                <a:solidFill>
                  <a:srgbClr val="2B4780"/>
                </a:solidFill>
                <a:latin typeface="Cambria"/>
                <a:ea typeface="Cambria"/>
              </a:rPr>
              <a:t>End to End solution </a:t>
            </a:r>
            <a:r>
              <a:rPr lang="en-US" sz="1200" dirty="0">
                <a:latin typeface="Cambria"/>
                <a:ea typeface="Cambria"/>
              </a:rPr>
              <a:t>from identifying rivers to delivering clean water to every tap </a:t>
            </a:r>
          </a:p>
        </p:txBody>
      </p:sp>
      <p:sp>
        <p:nvSpPr>
          <p:cNvPr id="36" name="Rectangle 35">
            <a:extLst>
              <a:ext uri="{FF2B5EF4-FFF2-40B4-BE49-F238E27FC236}">
                <a16:creationId xmlns:a16="http://schemas.microsoft.com/office/drawing/2014/main" xmlns="" id="{06CD7D09-6B72-4EB4-998A-0A74D42CC881}"/>
              </a:ext>
            </a:extLst>
          </p:cNvPr>
          <p:cNvSpPr/>
          <p:nvPr/>
        </p:nvSpPr>
        <p:spPr>
          <a:xfrm>
            <a:off x="1432921" y="3427094"/>
            <a:ext cx="5945653" cy="1025922"/>
          </a:xfrm>
          <a:prstGeom prst="rect">
            <a:avLst/>
          </a:prstGeom>
        </p:spPr>
        <p:txBody>
          <a:bodyPr wrap="square" lIns="0" tIns="0" rIns="0" bIns="0">
            <a:spAutoFit/>
          </a:bodyPr>
          <a:lstStyle/>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Gates: </a:t>
            </a:r>
            <a:r>
              <a:rPr lang="en-US" sz="1200">
                <a:latin typeface="Cambria" panose="02040503050406030204" pitchFamily="18" charset="0"/>
                <a:ea typeface="Cambria" panose="02040503050406030204" pitchFamily="18" charset="0"/>
              </a:rPr>
              <a:t>Radial, Vertical, Stop log, Draft Tube Gates</a:t>
            </a:r>
          </a:p>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Liners: </a:t>
            </a:r>
            <a:r>
              <a:rPr lang="en-US" sz="1200">
                <a:latin typeface="Cambria" panose="02040503050406030204" pitchFamily="18" charset="0"/>
                <a:ea typeface="Cambria" panose="02040503050406030204" pitchFamily="18" charset="0"/>
              </a:rPr>
              <a:t>Steel, Penstocks and Pressure Shaft</a:t>
            </a:r>
          </a:p>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Trash Racks</a:t>
            </a:r>
          </a:p>
          <a:p>
            <a:pPr marL="171450" indent="-171450">
              <a:spcAft>
                <a:spcPts val="200"/>
              </a:spcAft>
              <a:buClr>
                <a:srgbClr val="2494D5"/>
              </a:buClr>
              <a:buFont typeface="Wingdings" panose="05000000000000000000" pitchFamily="2" charset="2"/>
              <a:buChar char="Ø"/>
            </a:pPr>
            <a:r>
              <a:rPr lang="en-US" sz="1200">
                <a:latin typeface="Cambria" panose="02040503050406030204" pitchFamily="18" charset="0"/>
                <a:ea typeface="Cambria" panose="02040503050406030204" pitchFamily="18" charset="0"/>
              </a:rPr>
              <a:t>All types of Cranes</a:t>
            </a:r>
          </a:p>
          <a:p>
            <a:pPr marL="171450" indent="-171450">
              <a:spcAft>
                <a:spcPts val="200"/>
              </a:spcAft>
              <a:buClr>
                <a:srgbClr val="2494D5"/>
              </a:buClr>
              <a:buFont typeface="Wingdings" panose="05000000000000000000" pitchFamily="2" charset="2"/>
              <a:buChar char="Ø"/>
            </a:pPr>
            <a:r>
              <a:rPr lang="en-US" sz="1200">
                <a:latin typeface="Cambria" panose="02040503050406030204" pitchFamily="18" charset="0"/>
                <a:ea typeface="Cambria" panose="02040503050406030204" pitchFamily="18" charset="0"/>
              </a:rPr>
              <a:t>Mechanical and Hydraulic Hoists</a:t>
            </a:r>
          </a:p>
        </p:txBody>
      </p:sp>
      <p:sp>
        <p:nvSpPr>
          <p:cNvPr id="37" name="Rectangle 36">
            <a:extLst>
              <a:ext uri="{FF2B5EF4-FFF2-40B4-BE49-F238E27FC236}">
                <a16:creationId xmlns:a16="http://schemas.microsoft.com/office/drawing/2014/main" xmlns="" id="{06CD7D09-6B72-4EB4-998A-0A74D42CC881}"/>
              </a:ext>
            </a:extLst>
          </p:cNvPr>
          <p:cNvSpPr/>
          <p:nvPr/>
        </p:nvSpPr>
        <p:spPr>
          <a:xfrm>
            <a:off x="1432920" y="5064266"/>
            <a:ext cx="5945653" cy="605294"/>
          </a:xfrm>
          <a:prstGeom prst="rect">
            <a:avLst/>
          </a:prstGeom>
        </p:spPr>
        <p:txBody>
          <a:bodyPr wrap="square" lIns="0" tIns="0" rIns="0" bIns="0">
            <a:spAutoFit/>
          </a:bodyPr>
          <a:lstStyle/>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Turnkey Solutions: </a:t>
            </a:r>
            <a:r>
              <a:rPr lang="en-US" sz="1200">
                <a:latin typeface="Cambria" panose="02040503050406030204" pitchFamily="18" charset="0"/>
                <a:ea typeface="Cambria" panose="02040503050406030204" pitchFamily="18" charset="0"/>
              </a:rPr>
              <a:t>Installations, Testing and Commissioning</a:t>
            </a:r>
            <a:r>
              <a:rPr lang="en-US" sz="1200" b="1">
                <a:solidFill>
                  <a:srgbClr val="2B4780"/>
                </a:solidFill>
                <a:latin typeface="Cambria" panose="02040503050406030204" pitchFamily="18" charset="0"/>
                <a:ea typeface="Cambria" panose="02040503050406030204" pitchFamily="18" charset="0"/>
              </a:rPr>
              <a:t>​</a:t>
            </a:r>
          </a:p>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Maintenance: </a:t>
            </a:r>
            <a:r>
              <a:rPr lang="en-US" sz="1200">
                <a:latin typeface="Cambria" panose="02040503050406030204" pitchFamily="18" charset="0"/>
                <a:ea typeface="Cambria" panose="02040503050406030204" pitchFamily="18" charset="0"/>
              </a:rPr>
              <a:t>Long-Term, Short-Term O&amp;M, including On-Site</a:t>
            </a:r>
          </a:p>
          <a:p>
            <a:pPr marL="171450" indent="-171450">
              <a:spcAft>
                <a:spcPts val="200"/>
              </a:spcAft>
              <a:buClr>
                <a:srgbClr val="2494D5"/>
              </a:buClr>
              <a:buFont typeface="Wingdings" panose="05000000000000000000" pitchFamily="2" charset="2"/>
              <a:buChar char="Ø"/>
            </a:pPr>
            <a:r>
              <a:rPr lang="en-US" sz="1200" b="1">
                <a:solidFill>
                  <a:srgbClr val="2B4780"/>
                </a:solidFill>
                <a:latin typeface="Cambria" panose="02040503050406030204" pitchFamily="18" charset="0"/>
                <a:ea typeface="Cambria" panose="02040503050406030204" pitchFamily="18" charset="0"/>
              </a:rPr>
              <a:t>Service: </a:t>
            </a:r>
            <a:r>
              <a:rPr lang="en-US" sz="1200">
                <a:latin typeface="Cambria" panose="02040503050406030204" pitchFamily="18" charset="0"/>
                <a:ea typeface="Cambria" panose="02040503050406030204" pitchFamily="18" charset="0"/>
              </a:rPr>
              <a:t>Repair and Refurbishments works for existing &amp; old power plants</a:t>
            </a:r>
          </a:p>
        </p:txBody>
      </p:sp>
      <p:pic>
        <p:nvPicPr>
          <p:cNvPr id="38" name="Picture 37"/>
          <p:cNvPicPr>
            <a:picLocks noChangeAspect="1"/>
          </p:cNvPicPr>
          <p:nvPr/>
        </p:nvPicPr>
        <p:blipFill>
          <a:blip r:embed="rId2" cstate="print">
            <a:clrChange>
              <a:clrFrom>
                <a:srgbClr val="FFFFFF"/>
              </a:clrFrom>
              <a:clrTo>
                <a:srgbClr val="FFFFFF">
                  <a:alpha val="0"/>
                </a:srgbClr>
              </a:clrTo>
            </a:clrChange>
          </a:blip>
          <a:stretch>
            <a:fillRect/>
          </a:stretch>
        </p:blipFill>
        <p:spPr>
          <a:xfrm>
            <a:off x="721404" y="2057816"/>
            <a:ext cx="541717" cy="526988"/>
          </a:xfrm>
          <a:prstGeom prst="rect">
            <a:avLst/>
          </a:prstGeom>
        </p:spPr>
      </p:pic>
      <p:pic>
        <p:nvPicPr>
          <p:cNvPr id="39" name="Picture 38"/>
          <p:cNvPicPr>
            <a:picLocks noChangeAspect="1"/>
          </p:cNvPicPr>
          <p:nvPr/>
        </p:nvPicPr>
        <p:blipFill>
          <a:blip r:embed="rId3" cstate="print">
            <a:clrChange>
              <a:clrFrom>
                <a:srgbClr val="FFFFFF"/>
              </a:clrFrom>
              <a:clrTo>
                <a:srgbClr val="FFFFFF">
                  <a:alpha val="0"/>
                </a:srgbClr>
              </a:clrTo>
            </a:clrChange>
          </a:blip>
          <a:stretch>
            <a:fillRect/>
          </a:stretch>
        </p:blipFill>
        <p:spPr>
          <a:xfrm>
            <a:off x="723432" y="3042549"/>
            <a:ext cx="539689" cy="482880"/>
          </a:xfrm>
          <a:prstGeom prst="rect">
            <a:avLst/>
          </a:prstGeom>
        </p:spPr>
      </p:pic>
      <p:pic>
        <p:nvPicPr>
          <p:cNvPr id="40" name="Picture 39"/>
          <p:cNvPicPr>
            <a:picLocks noChangeAspect="1"/>
          </p:cNvPicPr>
          <p:nvPr/>
        </p:nvPicPr>
        <p:blipFill>
          <a:blip r:embed="rId4" cstate="print">
            <a:clrChange>
              <a:clrFrom>
                <a:srgbClr val="FFFFFF"/>
              </a:clrFrom>
              <a:clrTo>
                <a:srgbClr val="FFFFFF">
                  <a:alpha val="0"/>
                </a:srgbClr>
              </a:clrTo>
            </a:clrChange>
          </a:blip>
          <a:stretch>
            <a:fillRect/>
          </a:stretch>
        </p:blipFill>
        <p:spPr>
          <a:xfrm>
            <a:off x="765610" y="4687953"/>
            <a:ext cx="453303" cy="457791"/>
          </a:xfrm>
          <a:prstGeom prst="rect">
            <a:avLst/>
          </a:prstGeom>
        </p:spPr>
      </p:pic>
      <p:sp>
        <p:nvSpPr>
          <p:cNvPr id="43" name="Rectangle 42">
            <a:extLst>
              <a:ext uri="{FF2B5EF4-FFF2-40B4-BE49-F238E27FC236}">
                <a16:creationId xmlns:a16="http://schemas.microsoft.com/office/drawing/2014/main" xmlns="" id="{16FD9073-FD56-CB83-62BC-E845B3BCA59B}"/>
              </a:ext>
            </a:extLst>
          </p:cNvPr>
          <p:cNvSpPr/>
          <p:nvPr/>
        </p:nvSpPr>
        <p:spPr>
          <a:xfrm>
            <a:off x="7707399" y="1657255"/>
            <a:ext cx="4054726" cy="4495013"/>
          </a:xfrm>
          <a:prstGeom prst="rect">
            <a:avLst/>
          </a:prstGeom>
          <a:solidFill>
            <a:srgbClr val="EFEDE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sz="1400" b="1">
              <a:latin typeface="Cambria" panose="02040503050406030204" pitchFamily="18" charset="0"/>
              <a:ea typeface="Cambria" panose="02040503050406030204" pitchFamily="18" charset="0"/>
            </a:endParaRPr>
          </a:p>
        </p:txBody>
      </p:sp>
      <p:grpSp>
        <p:nvGrpSpPr>
          <p:cNvPr id="44" name="Group 43"/>
          <p:cNvGrpSpPr>
            <a:grpSpLocks noChangeAspect="1"/>
          </p:cNvGrpSpPr>
          <p:nvPr/>
        </p:nvGrpSpPr>
        <p:grpSpPr>
          <a:xfrm>
            <a:off x="7695967" y="1881277"/>
            <a:ext cx="4172327" cy="4126117"/>
            <a:chOff x="9001899" y="1547077"/>
            <a:chExt cx="2190761" cy="2166498"/>
          </a:xfrm>
        </p:grpSpPr>
        <p:pic>
          <p:nvPicPr>
            <p:cNvPr id="45" name="Picture 2">
              <a:extLst>
                <a:ext uri="{FF2B5EF4-FFF2-40B4-BE49-F238E27FC236}">
                  <a16:creationId xmlns:a16="http://schemas.microsoft.com/office/drawing/2014/main" xmlns="" id="{D25922CE-074C-77DB-89F6-E3351079B77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8873"/>
            <a:stretch/>
          </p:blipFill>
          <p:spPr bwMode="auto">
            <a:xfrm>
              <a:off x="9196845" y="1547077"/>
              <a:ext cx="1111302" cy="7059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6" name="TextBox 45">
              <a:extLst>
                <a:ext uri="{FF2B5EF4-FFF2-40B4-BE49-F238E27FC236}">
                  <a16:creationId xmlns:a16="http://schemas.microsoft.com/office/drawing/2014/main" xmlns="" id="{E134A58F-1F96-E1DC-4817-CD5B386B66C7}"/>
                </a:ext>
              </a:extLst>
            </p:cNvPr>
            <p:cNvSpPr txBox="1"/>
            <p:nvPr/>
          </p:nvSpPr>
          <p:spPr>
            <a:xfrm>
              <a:off x="9001899" y="2361997"/>
              <a:ext cx="1248248" cy="461665"/>
            </a:xfrm>
            <a:prstGeom prst="rect">
              <a:avLst/>
            </a:prstGeom>
            <a:noFill/>
          </p:spPr>
          <p:txBody>
            <a:bodyPr wrap="square" rtlCol="0">
              <a:spAutoFit/>
            </a:bodyPr>
            <a:lstStyle/>
            <a:p>
              <a:pPr algn="ctr"/>
              <a:r>
                <a:rPr lang="en-US" sz="1200" b="1">
                  <a:solidFill>
                    <a:srgbClr val="2B4780"/>
                  </a:solidFill>
                  <a:latin typeface="Cambria" panose="02040503050406030204" pitchFamily="18" charset="0"/>
                  <a:ea typeface="Cambria" panose="02040503050406030204" pitchFamily="18" charset="0"/>
                </a:rPr>
                <a:t>Radial Vertical Gates</a:t>
              </a:r>
            </a:p>
          </p:txBody>
        </p:sp>
        <p:pic>
          <p:nvPicPr>
            <p:cNvPr id="47" name="Picture 4">
              <a:extLst>
                <a:ext uri="{FF2B5EF4-FFF2-40B4-BE49-F238E27FC236}">
                  <a16:creationId xmlns:a16="http://schemas.microsoft.com/office/drawing/2014/main" xmlns="" id="{6EEFFE70-D931-2750-73BA-36D42445CA8D}"/>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2539" t="14379" r="12156" b="4501"/>
            <a:stretch/>
          </p:blipFill>
          <p:spPr bwMode="auto">
            <a:xfrm>
              <a:off x="10405212" y="2181371"/>
              <a:ext cx="512899" cy="8287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8" name="TextBox 47">
              <a:extLst>
                <a:ext uri="{FF2B5EF4-FFF2-40B4-BE49-F238E27FC236}">
                  <a16:creationId xmlns:a16="http://schemas.microsoft.com/office/drawing/2014/main" xmlns="" id="{9B0D2A30-6F57-D417-7522-732949F7A930}"/>
                </a:ext>
              </a:extLst>
            </p:cNvPr>
            <p:cNvSpPr txBox="1"/>
            <p:nvPr/>
          </p:nvSpPr>
          <p:spPr>
            <a:xfrm>
              <a:off x="10072408" y="3062102"/>
              <a:ext cx="1120252" cy="461665"/>
            </a:xfrm>
            <a:prstGeom prst="rect">
              <a:avLst/>
            </a:prstGeom>
            <a:noFill/>
          </p:spPr>
          <p:txBody>
            <a:bodyPr wrap="square" rtlCol="0">
              <a:spAutoFit/>
            </a:bodyPr>
            <a:lstStyle/>
            <a:p>
              <a:pPr algn="ctr"/>
              <a:r>
                <a:rPr lang="en-US" sz="1200" b="1">
                  <a:solidFill>
                    <a:srgbClr val="2B4780"/>
                  </a:solidFill>
                  <a:latin typeface="Cambria" panose="02040503050406030204" pitchFamily="18" charset="0"/>
                  <a:ea typeface="Cambria" panose="02040503050406030204" pitchFamily="18" charset="0"/>
                </a:rPr>
                <a:t>Stop Log </a:t>
              </a:r>
            </a:p>
            <a:p>
              <a:pPr algn="ctr"/>
              <a:r>
                <a:rPr lang="en-US" sz="1200" b="1">
                  <a:solidFill>
                    <a:srgbClr val="2B4780"/>
                  </a:solidFill>
                  <a:latin typeface="Cambria" panose="02040503050406030204" pitchFamily="18" charset="0"/>
                  <a:ea typeface="Cambria" panose="02040503050406030204" pitchFamily="18" charset="0"/>
                </a:rPr>
                <a:t>Gate</a:t>
              </a:r>
            </a:p>
          </p:txBody>
        </p:sp>
        <p:pic>
          <p:nvPicPr>
            <p:cNvPr id="49" name="Picture 6">
              <a:extLst>
                <a:ext uri="{FF2B5EF4-FFF2-40B4-BE49-F238E27FC236}">
                  <a16:creationId xmlns:a16="http://schemas.microsoft.com/office/drawing/2014/main" xmlns="" id="{6D2D46C4-6C1F-6C43-62D7-DA1845884FE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6114" t="20057" r="8934" b="4622"/>
            <a:stretch/>
          </p:blipFill>
          <p:spPr bwMode="auto">
            <a:xfrm>
              <a:off x="9355414" y="2829051"/>
              <a:ext cx="691590" cy="57275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0" name="TextBox 49">
              <a:extLst>
                <a:ext uri="{FF2B5EF4-FFF2-40B4-BE49-F238E27FC236}">
                  <a16:creationId xmlns:a16="http://schemas.microsoft.com/office/drawing/2014/main" xmlns="" id="{17A2FFD3-0542-6E7C-0527-2FDE91AB0517}"/>
                </a:ext>
              </a:extLst>
            </p:cNvPr>
            <p:cNvSpPr txBox="1"/>
            <p:nvPr/>
          </p:nvSpPr>
          <p:spPr>
            <a:xfrm>
              <a:off x="9177123" y="3455997"/>
              <a:ext cx="1027583" cy="257578"/>
            </a:xfrm>
            <a:prstGeom prst="rect">
              <a:avLst/>
            </a:prstGeom>
            <a:noFill/>
          </p:spPr>
          <p:txBody>
            <a:bodyPr wrap="square" rtlCol="0">
              <a:spAutoFit/>
            </a:bodyPr>
            <a:lstStyle/>
            <a:p>
              <a:pPr algn="ctr"/>
              <a:r>
                <a:rPr lang="en-US" sz="1200" b="1">
                  <a:solidFill>
                    <a:srgbClr val="2B4780"/>
                  </a:solidFill>
                  <a:latin typeface="Cambria" panose="02040503050406030204" pitchFamily="18" charset="0"/>
                  <a:ea typeface="Cambria" panose="02040503050406030204" pitchFamily="18" charset="0"/>
                </a:rPr>
                <a:t>Mechanical and Hydraulic Hoists</a:t>
              </a:r>
            </a:p>
          </p:txBody>
        </p:sp>
      </p:grpSp>
      <p:sp>
        <p:nvSpPr>
          <p:cNvPr id="24" name="AutoShape 26"/>
          <p:cNvSpPr/>
          <p:nvPr/>
        </p:nvSpPr>
        <p:spPr>
          <a:xfrm>
            <a:off x="6971168" y="773631"/>
            <a:ext cx="5220832" cy="0"/>
          </a:xfrm>
          <a:prstGeom prst="line">
            <a:avLst/>
          </a:prstGeom>
          <a:ln w="19050" cap="flat">
            <a:solidFill>
              <a:srgbClr val="2C284B"/>
            </a:solidFill>
            <a:prstDash val="solid"/>
            <a:headEnd type="none" w="sm" len="sm"/>
            <a:tailEnd type="none" w="sm" len="sm"/>
          </a:ln>
        </p:spPr>
        <p:txBody>
          <a:bodyPr/>
          <a:lstStyle/>
          <a:p>
            <a:endParaRPr lang="en-IN"/>
          </a:p>
        </p:txBody>
      </p:sp>
    </p:spTree>
    <p:extLst>
      <p:ext uri="{BB962C8B-B14F-4D97-AF65-F5344CB8AC3E}">
        <p14:creationId xmlns:p14="http://schemas.microsoft.com/office/powerpoint/2010/main" xmlns="" val="643534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11.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12.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13.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2.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3.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4.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5.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6.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7.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8.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ags/tag9.xml><?xml version="1.0" encoding="utf-8"?>
<p:tagLst xmlns:a="http://schemas.openxmlformats.org/drawingml/2006/main" xmlns:r="http://schemas.openxmlformats.org/officeDocument/2006/relationships" xmlns:p="http://schemas.openxmlformats.org/presentationml/2006/main">
  <p:tag name="CHARTSCALABLE" val="No"/>
  <p:tag name="CHARTLIBVERSION" val="NO VALUE"/>
  <p:tag name="DDVERSION" val="2.0"/>
  <p:tag name="FONTCOLOR" val="NO VALUE"/>
  <p:tag name="LINECOLOR" val="NO VALUE"/>
  <p:tag name="TYPE" val="GraphChartGroup"/>
  <p:tag name="FILLFORECOLOR" val=""/>
  <p:tag name="SUBOBJECTID" val="XLChart"/>
  <p:tag name="OBJECTID" val="XLChart"/>
  <p:tag name="SOURCE" val="Charts.ppt!Clustered Bar Chart With 2 Scales3"/>
  <p:tag name="HEIGHT" val="133.2"/>
  <p:tag name="WIDTH" val="244.8"/>
  <p:tag name="PLACEHOLDERSIZE" val="3"/>
  <p:tag name="ANCHORPOINT" val="7"/>
  <p:tag name="CHARTTYPE" val="Clustered Bar Chart With 2 Scales"/>
  <p:tag name="CHARTNAME" val="XLChart"/>
  <p:tag name="DEVICE" val="Canon Colorpass 1000"/>
  <p:tag name="TOP" val="388.75"/>
  <p:tag name="LEFT" val="226.8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4491198-6642-4022-85B4-F5CFE4DA35E1}">
  <we:reference id="1ead6e6d-5587-48db-9c42-965becc331e7"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4D0FFD7748942893C7C7B8858F1CD" ma:contentTypeVersion="21" ma:contentTypeDescription="Create a new document." ma:contentTypeScope="" ma:versionID="de25bd83c3c40684e5d45837abef8629">
  <xsd:schema xmlns:xsd="http://www.w3.org/2001/XMLSchema" xmlns:xs="http://www.w3.org/2001/XMLSchema" xmlns:p="http://schemas.microsoft.com/office/2006/metadata/properties" xmlns:ns2="82ede423-ae60-4627-a032-7ce00ee0a4c5" xmlns:ns3="275a2caa-793f-4894-9378-6705c74383e7" targetNamespace="http://schemas.microsoft.com/office/2006/metadata/properties" ma:root="true" ma:fieldsID="93ca5120634d24d9d9ebde336c6c5cb8" ns2:_="" ns3:_="">
    <xsd:import namespace="82ede423-ae60-4627-a032-7ce00ee0a4c5"/>
    <xsd:import namespace="275a2caa-793f-4894-9378-6705c74383e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de423-ae60-4627-a032-7ce00ee0a4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9fb7accd-4cee-4964-959e-7ffb1961465a}" ma:internalName="TaxCatchAll" ma:showField="CatchAllData" ma:web="82ede423-ae60-4627-a032-7ce00ee0a4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5a2caa-793f-4894-9378-6705c74383e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2ede423-ae60-4627-a032-7ce00ee0a4c5" xsi:nil="true"/>
    <lcf76f155ced4ddcb4097134ff3c332f xmlns="275a2caa-793f-4894-9378-6705c74383e7">
      <Terms xmlns="http://schemas.microsoft.com/office/infopath/2007/PartnerControls"/>
    </lcf76f155ced4ddcb4097134ff3c332f>
    <_Flow_SignoffStatus xmlns="275a2caa-793f-4894-9378-6705c74383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B132-F4FC-4A7E-B2E0-587FA29C1C6C}">
  <ds:schemaRefs>
    <ds:schemaRef ds:uri="275a2caa-793f-4894-9378-6705c74383e7"/>
    <ds:schemaRef ds:uri="82ede423-ae60-4627-a032-7ce00ee0a4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0BCC1D-5D36-4EF8-A4EF-5B758CE3BC5F}">
  <ds:schemaRefs>
    <ds:schemaRef ds:uri="275a2caa-793f-4894-9378-6705c74383e7"/>
    <ds:schemaRef ds:uri="82ede423-ae60-4627-a032-7ce00ee0a4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5F54F6-8E26-459C-9CDB-E35B7378C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1152</TotalTime>
  <Words>3799</Words>
  <Application>Microsoft Office PowerPoint</Application>
  <PresentationFormat>Custom</PresentationFormat>
  <Paragraphs>1058</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5 Decades of Expertise in Hydro Infra</vt:lpstr>
      <vt:lpstr>Slide 6</vt:lpstr>
      <vt:lpstr>Slide 7</vt:lpstr>
      <vt:lpstr>Strong Investment Thesis </vt:lpstr>
      <vt:lpstr>1. Niche Business Model</vt:lpstr>
      <vt:lpstr>2. Sectorial Tailwinds: Government’s focus on Hydro sector </vt:lpstr>
      <vt:lpstr>Jal Jeevan Mission</vt:lpstr>
      <vt:lpstr>Pumped Storage Projects</vt:lpstr>
      <vt:lpstr>Hydro Mechanical Contracts</vt:lpstr>
      <vt:lpstr>Capitalizing on Government's Hydro Power Push</vt:lpstr>
      <vt:lpstr>Slide 15</vt:lpstr>
      <vt:lpstr>3B. Arbitration Awards </vt:lpstr>
      <vt:lpstr>Sustainable Growth</vt:lpstr>
      <vt:lpstr>Slide 18</vt:lpstr>
      <vt:lpstr>Slide 19</vt:lpstr>
      <vt:lpstr>Order Book split and Geographical Presence</vt:lpstr>
      <vt:lpstr>Robust Order book</vt:lpstr>
      <vt:lpstr>New order win</vt:lpstr>
      <vt:lpstr>Slide 23</vt:lpstr>
      <vt:lpstr>Marquee Ongoing Projects</vt:lpstr>
      <vt:lpstr>Slide 25</vt:lpstr>
      <vt:lpstr>Strategic Focus and Achievements</vt:lpstr>
      <vt:lpstr>Q2 &amp; H1 FY25 - Financial Highlights</vt:lpstr>
      <vt:lpstr>Om Infra Q2 &amp; H1 FY25 -Profit and Loss</vt:lpstr>
      <vt:lpstr>Om Infra Q2 &amp; H1 FY25 -Profit and Loss</vt:lpstr>
      <vt:lpstr>Om Infra Q2 &amp; H1 FY25 - Balance Sheet</vt:lpstr>
      <vt:lpstr>Om Infra - Financial Highlights</vt:lpstr>
      <vt:lpstr>Slide 32</vt:lpstr>
      <vt:lpstr>Slide 33</vt:lpstr>
      <vt:lpstr>History of the Company</vt:lpstr>
      <vt:lpstr>Slide 35</vt:lpstr>
      <vt:lpstr>Key Managerial Personnel</vt:lpstr>
      <vt:lpstr>Strong Financial Trajectory</vt:lpstr>
      <vt:lpstr>Om Infra Consolidated - Historical Income Statement</vt:lpstr>
      <vt:lpstr>Om Infra Consolidated - Historical Balance Sheet</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Tanay Shah</dc:creator>
  <cp:lastModifiedBy>CS</cp:lastModifiedBy>
  <cp:revision>1</cp:revision>
  <dcterms:created xsi:type="dcterms:W3CDTF">2023-09-07T05:49:46Z</dcterms:created>
  <dcterms:modified xsi:type="dcterms:W3CDTF">2024-11-08T07:46:00Z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0x010100C714D0FFD7748942893C7C7B8858F1CD</vt:lpwstr>
  </property>
  <property fmtid="{D5CDD505-2E9C-101B-9397-08002B2CF9AE}" pid="3" name="MediaServiceImageTags">
    <vt:lpwstr/>
  </property>
</Properties>
</file>